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10.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1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27.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37.xml" ContentType="application/vnd.openxmlformats-officedocument.presentationml.tags+xml"/>
  <Override PartName="/ppt/notesSlides/notesSlide40.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41.xml" ContentType="application/vnd.openxmlformats-officedocument.presentationml.notesSlide+xml"/>
  <Override PartName="/ppt/tags/tag42.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52.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53.xml" ContentType="application/vnd.openxmlformats-officedocument.presentationml.notesSlide+xml"/>
  <Override PartName="/ppt/tags/tag49.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1"/>
  </p:sldMasterIdLst>
  <p:notesMasterIdLst>
    <p:notesMasterId r:id="rId118"/>
  </p:notesMasterIdLst>
  <p:handoutMasterIdLst>
    <p:handoutMasterId r:id="rId119"/>
  </p:handoutMasterIdLst>
  <p:sldIdLst>
    <p:sldId id="256" r:id="rId2"/>
    <p:sldId id="454" r:id="rId3"/>
    <p:sldId id="455" r:id="rId4"/>
    <p:sldId id="456" r:id="rId5"/>
    <p:sldId id="457" r:id="rId6"/>
    <p:sldId id="458" r:id="rId7"/>
    <p:sldId id="459" r:id="rId8"/>
    <p:sldId id="460" r:id="rId9"/>
    <p:sldId id="345" r:id="rId10"/>
    <p:sldId id="346" r:id="rId11"/>
    <p:sldId id="347" r:id="rId12"/>
    <p:sldId id="351" r:id="rId13"/>
    <p:sldId id="354" r:id="rId14"/>
    <p:sldId id="355" r:id="rId15"/>
    <p:sldId id="356" r:id="rId16"/>
    <p:sldId id="357" r:id="rId17"/>
    <p:sldId id="358" r:id="rId18"/>
    <p:sldId id="403" r:id="rId19"/>
    <p:sldId id="404" r:id="rId20"/>
    <p:sldId id="405" r:id="rId21"/>
    <p:sldId id="359" r:id="rId22"/>
    <p:sldId id="360" r:id="rId23"/>
    <p:sldId id="361" r:id="rId24"/>
    <p:sldId id="362" r:id="rId25"/>
    <p:sldId id="363" r:id="rId26"/>
    <p:sldId id="364" r:id="rId27"/>
    <p:sldId id="365" r:id="rId28"/>
    <p:sldId id="366" r:id="rId29"/>
    <p:sldId id="369" r:id="rId30"/>
    <p:sldId id="370" r:id="rId31"/>
    <p:sldId id="406" r:id="rId32"/>
    <p:sldId id="380" r:id="rId33"/>
    <p:sldId id="381" r:id="rId34"/>
    <p:sldId id="407" r:id="rId35"/>
    <p:sldId id="408" r:id="rId36"/>
    <p:sldId id="409" r:id="rId37"/>
    <p:sldId id="410" r:id="rId38"/>
    <p:sldId id="411" r:id="rId39"/>
    <p:sldId id="384" r:id="rId40"/>
    <p:sldId id="385" r:id="rId41"/>
    <p:sldId id="430" r:id="rId42"/>
    <p:sldId id="434" r:id="rId43"/>
    <p:sldId id="435" r:id="rId44"/>
    <p:sldId id="432" r:id="rId45"/>
    <p:sldId id="433" r:id="rId46"/>
    <p:sldId id="390" r:id="rId47"/>
    <p:sldId id="398" r:id="rId48"/>
    <p:sldId id="313" r:id="rId49"/>
    <p:sldId id="314" r:id="rId50"/>
    <p:sldId id="315" r:id="rId51"/>
    <p:sldId id="263" r:id="rId52"/>
    <p:sldId id="316" r:id="rId53"/>
    <p:sldId id="317" r:id="rId54"/>
    <p:sldId id="265" r:id="rId55"/>
    <p:sldId id="267" r:id="rId56"/>
    <p:sldId id="271" r:id="rId57"/>
    <p:sldId id="320" r:id="rId58"/>
    <p:sldId id="276" r:id="rId59"/>
    <p:sldId id="321" r:id="rId60"/>
    <p:sldId id="322" r:id="rId61"/>
    <p:sldId id="437" r:id="rId62"/>
    <p:sldId id="447" r:id="rId63"/>
    <p:sldId id="438" r:id="rId64"/>
    <p:sldId id="441" r:id="rId65"/>
    <p:sldId id="442" r:id="rId66"/>
    <p:sldId id="445" r:id="rId67"/>
    <p:sldId id="446" r:id="rId68"/>
    <p:sldId id="443" r:id="rId69"/>
    <p:sldId id="444" r:id="rId70"/>
    <p:sldId id="323" r:id="rId71"/>
    <p:sldId id="325" r:id="rId72"/>
    <p:sldId id="448" r:id="rId73"/>
    <p:sldId id="449" r:id="rId74"/>
    <p:sldId id="318" r:id="rId75"/>
    <p:sldId id="264" r:id="rId76"/>
    <p:sldId id="272" r:id="rId77"/>
    <p:sldId id="273" r:id="rId78"/>
    <p:sldId id="450" r:id="rId79"/>
    <p:sldId id="451" r:id="rId80"/>
    <p:sldId id="453" r:id="rId81"/>
    <p:sldId id="452" r:id="rId82"/>
    <p:sldId id="326" r:id="rId83"/>
    <p:sldId id="328" r:id="rId84"/>
    <p:sldId id="327" r:id="rId85"/>
    <p:sldId id="274" r:id="rId86"/>
    <p:sldId id="329" r:id="rId87"/>
    <p:sldId id="275" r:id="rId88"/>
    <p:sldId id="331" r:id="rId89"/>
    <p:sldId id="335" r:id="rId90"/>
    <p:sldId id="281" r:id="rId91"/>
    <p:sldId id="278" r:id="rId92"/>
    <p:sldId id="279" r:id="rId93"/>
    <p:sldId id="280" r:id="rId94"/>
    <p:sldId id="283" r:id="rId95"/>
    <p:sldId id="330" r:id="rId96"/>
    <p:sldId id="284" r:id="rId97"/>
    <p:sldId id="285" r:id="rId98"/>
    <p:sldId id="286" r:id="rId99"/>
    <p:sldId id="288" r:id="rId100"/>
    <p:sldId id="289" r:id="rId101"/>
    <p:sldId id="290" r:id="rId102"/>
    <p:sldId id="291" r:id="rId103"/>
    <p:sldId id="333" r:id="rId104"/>
    <p:sldId id="334" r:id="rId105"/>
    <p:sldId id="292" r:id="rId106"/>
    <p:sldId id="297" r:id="rId107"/>
    <p:sldId id="299" r:id="rId108"/>
    <p:sldId id="301" r:id="rId109"/>
    <p:sldId id="336" r:id="rId110"/>
    <p:sldId id="337" r:id="rId111"/>
    <p:sldId id="338" r:id="rId112"/>
    <p:sldId id="341" r:id="rId113"/>
    <p:sldId id="342" r:id="rId114"/>
    <p:sldId id="343" r:id="rId115"/>
    <p:sldId id="339" r:id="rId116"/>
    <p:sldId id="340" r:id="rId117"/>
  </p:sldIdLst>
  <p:sldSz cx="9144000" cy="6858000" type="screen4x3"/>
  <p:notesSz cx="9144000" cy="6858000"/>
  <p:defaultTextStyle>
    <a:defPPr>
      <a:defRPr lang="th-TH"/>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Angsana New" pitchFamily="18" charset="-120"/>
        <a:cs typeface="Angsana New" pitchFamily="18" charset="-120"/>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Angsana New" pitchFamily="18" charset="-120"/>
        <a:cs typeface="Angsana New" pitchFamily="18" charset="-120"/>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Angsana New" pitchFamily="18" charset="-120"/>
        <a:cs typeface="Angsana New" pitchFamily="18" charset="-120"/>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Angsana New" pitchFamily="18" charset="-120"/>
        <a:cs typeface="Angsana New" pitchFamily="18" charset="-120"/>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Angsana New" pitchFamily="18" charset="-120"/>
        <a:cs typeface="Angsana New" pitchFamily="18" charset="-120"/>
      </a:defRPr>
    </a:lvl5pPr>
    <a:lvl6pPr marL="2286000" algn="l" defTabSz="914400" rtl="0" eaLnBrk="1" latinLnBrk="0" hangingPunct="1">
      <a:defRPr sz="2400" kern="1200">
        <a:solidFill>
          <a:schemeClr val="tx1"/>
        </a:solidFill>
        <a:latin typeface="Times New Roman" panose="02020603050405020304" pitchFamily="18" charset="0"/>
        <a:ea typeface="Angsana New" pitchFamily="18" charset="-120"/>
        <a:cs typeface="Angsana New" pitchFamily="18" charset="-120"/>
      </a:defRPr>
    </a:lvl6pPr>
    <a:lvl7pPr marL="2743200" algn="l" defTabSz="914400" rtl="0" eaLnBrk="1" latinLnBrk="0" hangingPunct="1">
      <a:defRPr sz="2400" kern="1200">
        <a:solidFill>
          <a:schemeClr val="tx1"/>
        </a:solidFill>
        <a:latin typeface="Times New Roman" panose="02020603050405020304" pitchFamily="18" charset="0"/>
        <a:ea typeface="Angsana New" pitchFamily="18" charset="-120"/>
        <a:cs typeface="Angsana New" pitchFamily="18" charset="-120"/>
      </a:defRPr>
    </a:lvl7pPr>
    <a:lvl8pPr marL="3200400" algn="l" defTabSz="914400" rtl="0" eaLnBrk="1" latinLnBrk="0" hangingPunct="1">
      <a:defRPr sz="2400" kern="1200">
        <a:solidFill>
          <a:schemeClr val="tx1"/>
        </a:solidFill>
        <a:latin typeface="Times New Roman" panose="02020603050405020304" pitchFamily="18" charset="0"/>
        <a:ea typeface="Angsana New" pitchFamily="18" charset="-120"/>
        <a:cs typeface="Angsana New" pitchFamily="18" charset="-120"/>
      </a:defRPr>
    </a:lvl8pPr>
    <a:lvl9pPr marL="3657600" algn="l" defTabSz="914400" rtl="0" eaLnBrk="1" latinLnBrk="0" hangingPunct="1">
      <a:defRPr sz="2400" kern="1200">
        <a:solidFill>
          <a:schemeClr val="tx1"/>
        </a:solidFill>
        <a:latin typeface="Times New Roman" panose="02020603050405020304" pitchFamily="18" charset="0"/>
        <a:ea typeface="Angsana New" pitchFamily="18" charset="-120"/>
        <a:cs typeface="Angsana New" pitchFamily="18" charset="-12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E0E0"/>
    <a:srgbClr val="ABABAB"/>
    <a:srgbClr val="8C8C8C"/>
    <a:srgbClr val="737373"/>
    <a:srgbClr val="565656"/>
    <a:srgbClr val="3A3A3A"/>
    <a:srgbClr val="1D1D1D"/>
    <a:srgbClr val="FFFFFF"/>
    <a:srgbClr val="111111"/>
    <a:srgbClr val="2121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65" autoAdjust="0"/>
    <p:restoredTop sz="94660"/>
  </p:normalViewPr>
  <p:slideViewPr>
    <p:cSldViewPr>
      <p:cViewPr varScale="1">
        <p:scale>
          <a:sx n="64" d="100"/>
          <a:sy n="64" d="100"/>
        </p:scale>
        <p:origin x="1638" y="7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handoutMaster" Target="handoutMasters/handout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png"/><Relationship Id="rId1" Type="http://schemas.openxmlformats.org/officeDocument/2006/relationships/image" Target="../media/image4.png"/></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8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93.wmf"/><Relationship Id="rId1" Type="http://schemas.openxmlformats.org/officeDocument/2006/relationships/image" Target="../media/image92.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image" Target="../media/image95.wmf"/><Relationship Id="rId1" Type="http://schemas.openxmlformats.org/officeDocument/2006/relationships/image" Target="../media/image94.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07.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07.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34.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40.wmf"/><Relationship Id="rId2" Type="http://schemas.openxmlformats.org/officeDocument/2006/relationships/image" Target="../media/image139.wmf"/><Relationship Id="rId1" Type="http://schemas.openxmlformats.org/officeDocument/2006/relationships/image" Target="../media/image134.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47.wmf"/><Relationship Id="rId2" Type="http://schemas.openxmlformats.org/officeDocument/2006/relationships/image" Target="../media/image146.wmf"/><Relationship Id="rId1" Type="http://schemas.openxmlformats.org/officeDocument/2006/relationships/image" Target="../media/image145.wmf"/><Relationship Id="rId4" Type="http://schemas.openxmlformats.org/officeDocument/2006/relationships/image" Target="../media/image148.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56.wmf"/><Relationship Id="rId1" Type="http://schemas.openxmlformats.org/officeDocument/2006/relationships/image" Target="../media/image155.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61.wmf"/><Relationship Id="rId2" Type="http://schemas.openxmlformats.org/officeDocument/2006/relationships/image" Target="../media/image160.wmf"/><Relationship Id="rId1" Type="http://schemas.openxmlformats.org/officeDocument/2006/relationships/image" Target="../media/image15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62.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167.wmf"/><Relationship Id="rId1" Type="http://schemas.openxmlformats.org/officeDocument/2006/relationships/image" Target="../media/image166.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74.wmf"/><Relationship Id="rId1" Type="http://schemas.openxmlformats.org/officeDocument/2006/relationships/image" Target="../media/image173.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77.wmf"/><Relationship Id="rId2" Type="http://schemas.openxmlformats.org/officeDocument/2006/relationships/image" Target="../media/image176.wmf"/><Relationship Id="rId1" Type="http://schemas.openxmlformats.org/officeDocument/2006/relationships/image" Target="../media/image175.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79.wmf"/><Relationship Id="rId1" Type="http://schemas.openxmlformats.org/officeDocument/2006/relationships/image" Target="../media/image178.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80.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82.wmf"/><Relationship Id="rId1" Type="http://schemas.openxmlformats.org/officeDocument/2006/relationships/image" Target="../media/image18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image" Target="../media/image7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image" Target="../media/image7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ea typeface="+mn-ea"/>
                <a:cs typeface="Angsana New" pitchFamily="18" charset="-34"/>
              </a:defRPr>
            </a:lvl1pPr>
          </a:lstStyle>
          <a:p>
            <a:pPr>
              <a:defRPr/>
            </a:pPr>
            <a:endParaRPr lang="th-TH" altLang="en-US"/>
          </a:p>
        </p:txBody>
      </p:sp>
      <p:sp>
        <p:nvSpPr>
          <p:cNvPr id="27651" name="Rectangle 3"/>
          <p:cNvSpPr>
            <a:spLocks noGrp="1" noChangeArrowheads="1"/>
          </p:cNvSpPr>
          <p:nvPr>
            <p:ph type="dt" sz="quarter" idx="1"/>
          </p:nvPr>
        </p:nvSpPr>
        <p:spPr bwMode="auto">
          <a:xfrm>
            <a:off x="5181600"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ea typeface="+mn-ea"/>
                <a:cs typeface="Angsana New" pitchFamily="18" charset="-34"/>
              </a:defRPr>
            </a:lvl1pPr>
          </a:lstStyle>
          <a:p>
            <a:pPr>
              <a:defRPr/>
            </a:pPr>
            <a:endParaRPr lang="th-TH" altLang="en-US"/>
          </a:p>
        </p:txBody>
      </p:sp>
      <p:sp>
        <p:nvSpPr>
          <p:cNvPr id="27652" name="Rectangle 4"/>
          <p:cNvSpPr>
            <a:spLocks noGrp="1" noChangeArrowheads="1"/>
          </p:cNvSpPr>
          <p:nvPr>
            <p:ph type="ftr" sz="quarter" idx="2"/>
          </p:nvPr>
        </p:nvSpPr>
        <p:spPr bwMode="auto">
          <a:xfrm>
            <a:off x="0" y="651510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ea typeface="+mn-ea"/>
                <a:cs typeface="Angsana New" pitchFamily="18" charset="-34"/>
              </a:defRPr>
            </a:lvl1pPr>
          </a:lstStyle>
          <a:p>
            <a:pPr>
              <a:defRPr/>
            </a:pPr>
            <a:endParaRPr lang="th-TH" altLang="en-US"/>
          </a:p>
        </p:txBody>
      </p:sp>
      <p:sp>
        <p:nvSpPr>
          <p:cNvPr id="27653" name="Rectangle 5"/>
          <p:cNvSpPr>
            <a:spLocks noGrp="1" noChangeArrowheads="1"/>
          </p:cNvSpPr>
          <p:nvPr>
            <p:ph type="sldNum" sz="quarter" idx="3"/>
          </p:nvPr>
        </p:nvSpPr>
        <p:spPr bwMode="auto">
          <a:xfrm>
            <a:off x="5181600" y="651510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ea typeface="+mn-ea"/>
                <a:cs typeface="Angsana New" pitchFamily="18" charset="-34"/>
              </a:defRPr>
            </a:lvl1pPr>
          </a:lstStyle>
          <a:p>
            <a:pPr>
              <a:defRPr/>
            </a:pPr>
            <a:fld id="{2B43AFFD-896A-4EE8-B93C-895AAEC5638D}" type="slidenum">
              <a:rPr lang="en-US" altLang="en-US"/>
              <a:pPr>
                <a:defRPr/>
              </a:pPr>
              <a:t>‹#›</a:t>
            </a:fld>
            <a:endParaRPr lang="th-TH"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eaLnBrk="1" hangingPunct="1">
              <a:defRPr sz="1200">
                <a:ea typeface="+mn-ea"/>
                <a:cs typeface="Angsana New" pitchFamily="18" charset="-34"/>
              </a:defRPr>
            </a:lvl1pPr>
          </a:lstStyle>
          <a:p>
            <a:pPr>
              <a:defRPr/>
            </a:pPr>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eaLnBrk="1" hangingPunct="1">
              <a:defRPr sz="1200">
                <a:ea typeface="+mn-ea"/>
                <a:cs typeface="Angsana New" pitchFamily="18" charset="-34"/>
              </a:defRPr>
            </a:lvl1pPr>
          </a:lstStyle>
          <a:p>
            <a:pPr>
              <a:defRPr/>
            </a:pPr>
            <a:fld id="{FBB8AEB2-9F7B-48C0-989E-11377F09ADE4}" type="datetimeFigureOut">
              <a:rPr lang="en-US"/>
              <a:pPr>
                <a:defRPr/>
              </a:pPr>
              <a:t>2/4/2018</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eaLnBrk="1" hangingPunct="1">
              <a:defRPr sz="1200">
                <a:ea typeface="+mn-ea"/>
                <a:cs typeface="Angsana New" pitchFamily="18" charset="-34"/>
              </a:defRPr>
            </a:lvl1pPr>
          </a:lstStyle>
          <a:p>
            <a:pPr>
              <a:defRPr/>
            </a:pPr>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eaLnBrk="1" hangingPunct="1">
              <a:defRPr sz="1200">
                <a:ea typeface="+mn-ea"/>
                <a:cs typeface="Angsana New" pitchFamily="18" charset="-34"/>
              </a:defRPr>
            </a:lvl1pPr>
          </a:lstStyle>
          <a:p>
            <a:pPr>
              <a:defRPr/>
            </a:pPr>
            <a:fld id="{07D5B42F-DD4E-42F7-B9D4-8B6C8A982448}"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E6B2A92-AD47-4AF8-BBA5-94641E99511A}" type="slidenum">
              <a:rPr lang="en-US" smtClean="0"/>
              <a:pPr/>
              <a:t>10</a:t>
            </a:fld>
            <a:endParaRPr lang="en-US"/>
          </a:p>
        </p:txBody>
      </p:sp>
    </p:spTree>
    <p:extLst>
      <p:ext uri="{BB962C8B-B14F-4D97-AF65-F5344CB8AC3E}">
        <p14:creationId xmlns:p14="http://schemas.microsoft.com/office/powerpoint/2010/main" val="35509686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pPr eaLnBrk="0" hangingPunct="0"/>
            <a:fld id="{EF00F7D9-8275-4553-9CA8-68FA933D7C9D}" type="slidenum">
              <a:rPr lang="en-US" sz="1200" b="1" smtClean="0">
                <a:solidFill>
                  <a:srgbClr val="000000"/>
                </a:solidFill>
                <a:latin typeface="Arial" pitchFamily="34" charset="0"/>
                <a:cs typeface="Arial" pitchFamily="34" charset="0"/>
              </a:rPr>
              <a:pPr eaLnBrk="0" hangingPunct="0"/>
              <a:t>22</a:t>
            </a:fld>
            <a:endParaRPr lang="en-US" sz="1200" b="1" dirty="0">
              <a:solidFill>
                <a:srgbClr val="000000"/>
              </a:solidFill>
              <a:latin typeface="Arial" pitchFamily="34" charset="0"/>
              <a:cs typeface="Arial" pitchFamily="34" charset="0"/>
            </a:endParaRPr>
          </a:p>
        </p:txBody>
      </p:sp>
      <p:sp>
        <p:nvSpPr>
          <p:cNvPr id="69635" name="Rectangle 2"/>
          <p:cNvSpPr>
            <a:spLocks noGrp="1" noRot="1" noChangeAspect="1" noChangeArrowheads="1" noTextEdit="1"/>
          </p:cNvSpPr>
          <p:nvPr>
            <p:ph type="sldImg"/>
          </p:nvPr>
        </p:nvSpPr>
        <p:spPr>
          <a:xfrm>
            <a:off x="-153988" y="401638"/>
            <a:ext cx="7629526" cy="5722937"/>
          </a:xfrm>
          <a:ln/>
        </p:spPr>
      </p:sp>
      <p:sp>
        <p:nvSpPr>
          <p:cNvPr id="69636" name="Rectangle 3"/>
          <p:cNvSpPr>
            <a:spLocks noGrp="1" noChangeArrowheads="1"/>
          </p:cNvSpPr>
          <p:nvPr>
            <p:ph type="body" idx="1"/>
          </p:nvPr>
        </p:nvSpPr>
        <p:spPr>
          <a:xfrm>
            <a:off x="883921" y="6365797"/>
            <a:ext cx="5620173" cy="2536984"/>
          </a:xfrm>
          <a:noFill/>
          <a:ln/>
        </p:spPr>
        <p:txBody>
          <a:bodyPr/>
          <a:lstStyle/>
          <a:p>
            <a:r>
              <a:rPr lang="en-US">
                <a:latin typeface="Arial" pitchFamily="34" charset="0"/>
              </a:rPr>
              <a:t>ones, divide by 9</a:t>
            </a:r>
          </a:p>
        </p:txBody>
      </p:sp>
    </p:spTree>
    <p:extLst>
      <p:ext uri="{BB962C8B-B14F-4D97-AF65-F5344CB8AC3E}">
        <p14:creationId xmlns:p14="http://schemas.microsoft.com/office/powerpoint/2010/main" val="35765404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pPr eaLnBrk="0" hangingPunct="0"/>
            <a:fld id="{4FA12E52-3B1D-4680-820C-4EB06AC8DE27}" type="slidenum">
              <a:rPr lang="en-US" sz="1200" b="1" smtClean="0">
                <a:solidFill>
                  <a:srgbClr val="000000"/>
                </a:solidFill>
                <a:latin typeface="Arial" pitchFamily="34" charset="0"/>
                <a:cs typeface="Arial" pitchFamily="34" charset="0"/>
              </a:rPr>
              <a:pPr eaLnBrk="0" hangingPunct="0"/>
              <a:t>23</a:t>
            </a:fld>
            <a:endParaRPr lang="en-US" sz="1200" b="1" dirty="0">
              <a:solidFill>
                <a:srgbClr val="000000"/>
              </a:solidFill>
              <a:latin typeface="Arial" pitchFamily="34" charset="0"/>
              <a:cs typeface="Arial" pitchFamily="34" charset="0"/>
            </a:endParaRPr>
          </a:p>
        </p:txBody>
      </p:sp>
      <p:sp>
        <p:nvSpPr>
          <p:cNvPr id="70659" name="Rectangle 2"/>
          <p:cNvSpPr>
            <a:spLocks noGrp="1" noRot="1" noChangeAspect="1" noChangeArrowheads="1" noTextEdit="1"/>
          </p:cNvSpPr>
          <p:nvPr>
            <p:ph type="sldImg"/>
          </p:nvPr>
        </p:nvSpPr>
        <p:spPr>
          <a:xfrm>
            <a:off x="-153988" y="401638"/>
            <a:ext cx="7629526" cy="5722937"/>
          </a:xfrm>
          <a:ln/>
        </p:spPr>
      </p:sp>
      <p:sp>
        <p:nvSpPr>
          <p:cNvPr id="70660" name="Rectangle 3"/>
          <p:cNvSpPr>
            <a:spLocks noGrp="1" noChangeArrowheads="1"/>
          </p:cNvSpPr>
          <p:nvPr>
            <p:ph type="body" idx="1"/>
          </p:nvPr>
        </p:nvSpPr>
        <p:spPr>
          <a:xfrm>
            <a:off x="883921" y="6365797"/>
            <a:ext cx="5620173" cy="2536984"/>
          </a:xfrm>
          <a:noFill/>
          <a:ln/>
        </p:spPr>
        <p:txBody>
          <a:bodyPr/>
          <a:lstStyle/>
          <a:p>
            <a:r>
              <a:rPr lang="en-US">
                <a:latin typeface="Arial" pitchFamily="34" charset="0"/>
              </a:rPr>
              <a:t>ones, divide by 9</a:t>
            </a:r>
          </a:p>
        </p:txBody>
      </p:sp>
    </p:spTree>
    <p:extLst>
      <p:ext uri="{BB962C8B-B14F-4D97-AF65-F5344CB8AC3E}">
        <p14:creationId xmlns:p14="http://schemas.microsoft.com/office/powerpoint/2010/main" val="163649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pPr eaLnBrk="0" hangingPunct="0"/>
            <a:fld id="{8570F08C-A929-4DA1-8F1F-7A75B45B0A8D}" type="slidenum">
              <a:rPr lang="en-US" sz="1200" b="1" smtClean="0">
                <a:solidFill>
                  <a:srgbClr val="000000"/>
                </a:solidFill>
                <a:latin typeface="Arial" pitchFamily="34" charset="0"/>
                <a:cs typeface="Arial" pitchFamily="34" charset="0"/>
              </a:rPr>
              <a:pPr eaLnBrk="0" hangingPunct="0"/>
              <a:t>24</a:t>
            </a:fld>
            <a:endParaRPr lang="en-US" sz="1200" b="1" dirty="0">
              <a:solidFill>
                <a:srgbClr val="000000"/>
              </a:solidFill>
              <a:latin typeface="Arial" pitchFamily="34" charset="0"/>
              <a:cs typeface="Arial" pitchFamily="34" charset="0"/>
            </a:endParaRPr>
          </a:p>
        </p:txBody>
      </p:sp>
      <p:sp>
        <p:nvSpPr>
          <p:cNvPr id="71683" name="Rectangle 2"/>
          <p:cNvSpPr>
            <a:spLocks noGrp="1" noRot="1" noChangeAspect="1" noChangeArrowheads="1" noTextEdit="1"/>
          </p:cNvSpPr>
          <p:nvPr>
            <p:ph type="sldImg"/>
          </p:nvPr>
        </p:nvSpPr>
        <p:spPr>
          <a:xfrm>
            <a:off x="-153988" y="401638"/>
            <a:ext cx="7629526" cy="5722937"/>
          </a:xfrm>
          <a:ln/>
        </p:spPr>
      </p:sp>
      <p:sp>
        <p:nvSpPr>
          <p:cNvPr id="71684" name="Rectangle 3"/>
          <p:cNvSpPr>
            <a:spLocks noGrp="1" noChangeArrowheads="1"/>
          </p:cNvSpPr>
          <p:nvPr>
            <p:ph type="body" idx="1"/>
          </p:nvPr>
        </p:nvSpPr>
        <p:spPr>
          <a:xfrm>
            <a:off x="883921" y="6365797"/>
            <a:ext cx="5620173" cy="2536984"/>
          </a:xfrm>
          <a:noFill/>
          <a:ln/>
        </p:spPr>
        <p:txBody>
          <a:bodyPr/>
          <a:lstStyle/>
          <a:p>
            <a:r>
              <a:rPr lang="en-US">
                <a:latin typeface="Arial" pitchFamily="34" charset="0"/>
              </a:rPr>
              <a:t>ones, divide by 9</a:t>
            </a:r>
          </a:p>
        </p:txBody>
      </p:sp>
    </p:spTree>
    <p:extLst>
      <p:ext uri="{BB962C8B-B14F-4D97-AF65-F5344CB8AC3E}">
        <p14:creationId xmlns:p14="http://schemas.microsoft.com/office/powerpoint/2010/main" val="1730429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pPr eaLnBrk="0" hangingPunct="0"/>
            <a:fld id="{BB3902A7-A6B3-4A3C-BDC7-56D9F250E585}" type="slidenum">
              <a:rPr lang="en-US" sz="1200" b="1" smtClean="0">
                <a:solidFill>
                  <a:srgbClr val="000000"/>
                </a:solidFill>
                <a:latin typeface="Arial" pitchFamily="34" charset="0"/>
                <a:cs typeface="Arial" pitchFamily="34" charset="0"/>
              </a:rPr>
              <a:pPr eaLnBrk="0" hangingPunct="0"/>
              <a:t>25</a:t>
            </a:fld>
            <a:endParaRPr lang="en-US" sz="1200" b="1" dirty="0">
              <a:solidFill>
                <a:srgbClr val="000000"/>
              </a:solidFill>
              <a:latin typeface="Arial" pitchFamily="34" charset="0"/>
              <a:cs typeface="Arial" pitchFamily="34" charset="0"/>
            </a:endParaRPr>
          </a:p>
        </p:txBody>
      </p:sp>
      <p:sp>
        <p:nvSpPr>
          <p:cNvPr id="72707" name="Rectangle 2"/>
          <p:cNvSpPr>
            <a:spLocks noGrp="1" noRot="1" noChangeAspect="1" noChangeArrowheads="1" noTextEdit="1"/>
          </p:cNvSpPr>
          <p:nvPr>
            <p:ph type="sldImg"/>
          </p:nvPr>
        </p:nvSpPr>
        <p:spPr>
          <a:xfrm>
            <a:off x="-153988" y="401638"/>
            <a:ext cx="7629526" cy="5722937"/>
          </a:xfrm>
          <a:ln/>
        </p:spPr>
      </p:sp>
      <p:sp>
        <p:nvSpPr>
          <p:cNvPr id="72708" name="Rectangle 3"/>
          <p:cNvSpPr>
            <a:spLocks noGrp="1" noChangeArrowheads="1"/>
          </p:cNvSpPr>
          <p:nvPr>
            <p:ph type="body" idx="1"/>
          </p:nvPr>
        </p:nvSpPr>
        <p:spPr>
          <a:xfrm>
            <a:off x="883921" y="6365797"/>
            <a:ext cx="5620173" cy="2536984"/>
          </a:xfrm>
          <a:noFill/>
          <a:ln/>
        </p:spPr>
        <p:txBody>
          <a:bodyPr/>
          <a:lstStyle/>
          <a:p>
            <a:r>
              <a:rPr lang="en-US">
                <a:latin typeface="Arial" pitchFamily="34" charset="0"/>
              </a:rPr>
              <a:t>ones, divide by 9</a:t>
            </a:r>
          </a:p>
        </p:txBody>
      </p:sp>
    </p:spTree>
    <p:extLst>
      <p:ext uri="{BB962C8B-B14F-4D97-AF65-F5344CB8AC3E}">
        <p14:creationId xmlns:p14="http://schemas.microsoft.com/office/powerpoint/2010/main" val="3611968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pPr eaLnBrk="0" hangingPunct="0"/>
            <a:fld id="{D8A4BF03-0F59-41BC-96CC-716FD5C03048}" type="slidenum">
              <a:rPr lang="en-US" sz="1200" b="1" smtClean="0">
                <a:solidFill>
                  <a:srgbClr val="000000"/>
                </a:solidFill>
                <a:latin typeface="Arial" pitchFamily="34" charset="0"/>
                <a:cs typeface="Arial" pitchFamily="34" charset="0"/>
              </a:rPr>
              <a:pPr eaLnBrk="0" hangingPunct="0"/>
              <a:t>26</a:t>
            </a:fld>
            <a:endParaRPr lang="en-US" sz="1200" b="1" dirty="0">
              <a:solidFill>
                <a:srgbClr val="000000"/>
              </a:solidFill>
              <a:latin typeface="Arial" pitchFamily="34" charset="0"/>
              <a:cs typeface="Arial" pitchFamily="34" charset="0"/>
            </a:endParaRPr>
          </a:p>
        </p:txBody>
      </p:sp>
      <p:sp>
        <p:nvSpPr>
          <p:cNvPr id="73731" name="Rectangle 2"/>
          <p:cNvSpPr>
            <a:spLocks noGrp="1" noRot="1" noChangeAspect="1" noChangeArrowheads="1" noTextEdit="1"/>
          </p:cNvSpPr>
          <p:nvPr>
            <p:ph type="sldImg"/>
          </p:nvPr>
        </p:nvSpPr>
        <p:spPr>
          <a:xfrm>
            <a:off x="-153988" y="401638"/>
            <a:ext cx="7629526" cy="5722937"/>
          </a:xfrm>
          <a:ln/>
        </p:spPr>
      </p:sp>
      <p:sp>
        <p:nvSpPr>
          <p:cNvPr id="73732" name="Rectangle 3"/>
          <p:cNvSpPr>
            <a:spLocks noGrp="1" noChangeArrowheads="1"/>
          </p:cNvSpPr>
          <p:nvPr>
            <p:ph type="body" idx="1"/>
          </p:nvPr>
        </p:nvSpPr>
        <p:spPr>
          <a:xfrm>
            <a:off x="883921" y="6365797"/>
            <a:ext cx="5620173" cy="2536984"/>
          </a:xfrm>
          <a:noFill/>
          <a:ln/>
        </p:spPr>
        <p:txBody>
          <a:bodyPr/>
          <a:lstStyle/>
          <a:p>
            <a:r>
              <a:rPr lang="en-US">
                <a:latin typeface="Arial" pitchFamily="34" charset="0"/>
              </a:rPr>
              <a:t>ones, divide by 9</a:t>
            </a:r>
          </a:p>
        </p:txBody>
      </p:sp>
    </p:spTree>
    <p:extLst>
      <p:ext uri="{BB962C8B-B14F-4D97-AF65-F5344CB8AC3E}">
        <p14:creationId xmlns:p14="http://schemas.microsoft.com/office/powerpoint/2010/main" val="4078320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noFill/>
          <a:ln/>
        </p:spPr>
        <p:txBody>
          <a:bodyPr/>
          <a:lstStyle/>
          <a:p>
            <a:endParaRPr lang="en-US">
              <a:latin typeface="Arial" pitchFamily="34" charset="0"/>
            </a:endParaRPr>
          </a:p>
        </p:txBody>
      </p:sp>
      <p:sp>
        <p:nvSpPr>
          <p:cNvPr id="74756" name="Slide Number Placeholder 3"/>
          <p:cNvSpPr>
            <a:spLocks noGrp="1"/>
          </p:cNvSpPr>
          <p:nvPr>
            <p:ph type="sldNum" sz="quarter" idx="5"/>
          </p:nvPr>
        </p:nvSpPr>
        <p:spPr>
          <a:noFill/>
        </p:spPr>
        <p:txBody>
          <a:bodyPr/>
          <a:lstStyle/>
          <a:p>
            <a:fld id="{9B2C01B8-FC74-4079-8CB0-80262796AAC2}" type="slidenum">
              <a:rPr lang="en-US" smtClean="0">
                <a:latin typeface="Arial" pitchFamily="34" charset="0"/>
              </a:rPr>
              <a:pPr/>
              <a:t>27</a:t>
            </a:fld>
            <a:endParaRPr lang="en-US">
              <a:latin typeface="Arial" pitchFamily="34" charset="0"/>
            </a:endParaRPr>
          </a:p>
        </p:txBody>
      </p:sp>
    </p:spTree>
    <p:extLst>
      <p:ext uri="{BB962C8B-B14F-4D97-AF65-F5344CB8AC3E}">
        <p14:creationId xmlns:p14="http://schemas.microsoft.com/office/powerpoint/2010/main" val="151997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75779" name="Notes Placeholder 2"/>
          <p:cNvSpPr>
            <a:spLocks noGrp="1"/>
          </p:cNvSpPr>
          <p:nvPr>
            <p:ph type="body" idx="1"/>
          </p:nvPr>
        </p:nvSpPr>
        <p:spPr>
          <a:noFill/>
          <a:ln/>
        </p:spPr>
        <p:txBody>
          <a:bodyPr/>
          <a:lstStyle/>
          <a:p>
            <a:endParaRPr lang="en-US">
              <a:latin typeface="Arial" pitchFamily="34" charset="0"/>
            </a:endParaRPr>
          </a:p>
        </p:txBody>
      </p:sp>
      <p:sp>
        <p:nvSpPr>
          <p:cNvPr id="75780" name="Slide Number Placeholder 3"/>
          <p:cNvSpPr>
            <a:spLocks noGrp="1"/>
          </p:cNvSpPr>
          <p:nvPr>
            <p:ph type="sldNum" sz="quarter" idx="5"/>
          </p:nvPr>
        </p:nvSpPr>
        <p:spPr>
          <a:noFill/>
        </p:spPr>
        <p:txBody>
          <a:bodyPr/>
          <a:lstStyle/>
          <a:p>
            <a:fld id="{CE37CE41-D0F7-4C3E-A06F-F041DB9785D5}" type="slidenum">
              <a:rPr lang="en-US" smtClean="0">
                <a:latin typeface="Arial" pitchFamily="34" charset="0"/>
              </a:rPr>
              <a:pPr/>
              <a:t>28</a:t>
            </a:fld>
            <a:endParaRPr lang="en-US">
              <a:latin typeface="Arial" pitchFamily="34" charset="0"/>
            </a:endParaRPr>
          </a:p>
        </p:txBody>
      </p:sp>
    </p:spTree>
    <p:extLst>
      <p:ext uri="{BB962C8B-B14F-4D97-AF65-F5344CB8AC3E}">
        <p14:creationId xmlns:p14="http://schemas.microsoft.com/office/powerpoint/2010/main" val="1950534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p:spPr>
        <p:txBody>
          <a:bodyPr/>
          <a:lstStyle/>
          <a:p>
            <a:endParaRPr lang="en-US">
              <a:latin typeface="Arial" pitchFamily="34" charset="0"/>
            </a:endParaRPr>
          </a:p>
        </p:txBody>
      </p:sp>
      <p:sp>
        <p:nvSpPr>
          <p:cNvPr id="76804" name="Slide Number Placeholder 3"/>
          <p:cNvSpPr>
            <a:spLocks noGrp="1"/>
          </p:cNvSpPr>
          <p:nvPr>
            <p:ph type="sldNum" sz="quarter" idx="5"/>
          </p:nvPr>
        </p:nvSpPr>
        <p:spPr>
          <a:noFill/>
        </p:spPr>
        <p:txBody>
          <a:bodyPr/>
          <a:lstStyle/>
          <a:p>
            <a:fld id="{B2E26AAA-A85F-464F-A94C-B4112C418EC8}" type="slidenum">
              <a:rPr lang="en-US" smtClean="0">
                <a:latin typeface="Arial" pitchFamily="34" charset="0"/>
              </a:rPr>
              <a:pPr/>
              <a:t>29</a:t>
            </a:fld>
            <a:endParaRPr lang="en-US">
              <a:latin typeface="Arial" pitchFamily="34" charset="0"/>
            </a:endParaRPr>
          </a:p>
        </p:txBody>
      </p:sp>
    </p:spTree>
    <p:extLst>
      <p:ext uri="{BB962C8B-B14F-4D97-AF65-F5344CB8AC3E}">
        <p14:creationId xmlns:p14="http://schemas.microsoft.com/office/powerpoint/2010/main" val="38957332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pPr eaLnBrk="0" hangingPunct="0"/>
            <a:fld id="{D71DDA0A-3794-48A2-AA9B-D22735E3CEE2}" type="slidenum">
              <a:rPr lang="en-US" sz="1200" b="1" smtClean="0">
                <a:solidFill>
                  <a:srgbClr val="000000"/>
                </a:solidFill>
                <a:latin typeface="Arial" pitchFamily="34" charset="0"/>
              </a:rPr>
              <a:pPr eaLnBrk="0" hangingPunct="0"/>
              <a:t>30</a:t>
            </a:fld>
            <a:endParaRPr lang="en-US" sz="1200" b="1" dirty="0">
              <a:solidFill>
                <a:srgbClr val="000000"/>
              </a:solidFill>
              <a:latin typeface="Arial" pitchFamily="34" charset="0"/>
            </a:endParaRPr>
          </a:p>
        </p:txBody>
      </p:sp>
      <p:sp>
        <p:nvSpPr>
          <p:cNvPr id="77827" name="Rectangle 2"/>
          <p:cNvSpPr>
            <a:spLocks noGrp="1" noRot="1" noChangeAspect="1" noChangeArrowheads="1" noTextEdit="1"/>
          </p:cNvSpPr>
          <p:nvPr>
            <p:ph type="sldImg"/>
          </p:nvPr>
        </p:nvSpPr>
        <p:spPr>
          <a:solidFill>
            <a:srgbClr val="FFFFFF"/>
          </a:solidFill>
          <a:ln/>
        </p:spPr>
      </p:sp>
      <p:sp>
        <p:nvSpPr>
          <p:cNvPr id="77828" name="Rectangle 3"/>
          <p:cNvSpPr>
            <a:spLocks noGrp="1" noChangeArrowheads="1"/>
          </p:cNvSpPr>
          <p:nvPr>
            <p:ph type="body" idx="1"/>
          </p:nvPr>
        </p:nvSpPr>
        <p:spPr>
          <a:xfrm>
            <a:off x="975361" y="4560570"/>
            <a:ext cx="5364480" cy="4320540"/>
          </a:xfrm>
          <a:solidFill>
            <a:srgbClr val="FFFFFF"/>
          </a:solidFill>
          <a:ln>
            <a:solidFill>
              <a:srgbClr val="000000"/>
            </a:solidFill>
          </a:ln>
        </p:spPr>
        <p:txBody>
          <a:bodyPr/>
          <a:lstStyle/>
          <a:p>
            <a:pPr eaLnBrk="1" hangingPunct="1"/>
            <a:endParaRPr lang="en-US">
              <a:latin typeface="Arial" pitchFamily="34" charset="0"/>
            </a:endParaRPr>
          </a:p>
        </p:txBody>
      </p:sp>
    </p:spTree>
    <p:extLst>
      <p:ext uri="{BB962C8B-B14F-4D97-AF65-F5344CB8AC3E}">
        <p14:creationId xmlns:p14="http://schemas.microsoft.com/office/powerpoint/2010/main" val="37143083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numCol="1" anchorCtr="0" compatLnSpc="1">
            <a:prstTxWarp prst="textNoShape">
              <a:avLst/>
            </a:prstTxWarp>
          </a:bodyPr>
          <a:lstStyle>
            <a:lvl1pPr>
              <a:defRPr sz="2400">
                <a:solidFill>
                  <a:schemeClr val="tx1"/>
                </a:solidFill>
                <a:latin typeface="Times New Roman" panose="02020603050405020304" pitchFamily="18" charset="0"/>
                <a:ea typeface="Angsana New" pitchFamily="18" charset="-120"/>
                <a:cs typeface="Angsana New" pitchFamily="18" charset="-120"/>
              </a:defRPr>
            </a:lvl1pPr>
            <a:lvl2pPr marL="742950" indent="-285750">
              <a:defRPr sz="2400">
                <a:solidFill>
                  <a:schemeClr val="tx1"/>
                </a:solidFill>
                <a:latin typeface="Times New Roman" panose="02020603050405020304" pitchFamily="18" charset="0"/>
                <a:ea typeface="Angsana New" pitchFamily="18" charset="-120"/>
                <a:cs typeface="Angsana New" pitchFamily="18" charset="-120"/>
              </a:defRPr>
            </a:lvl2pPr>
            <a:lvl3pPr marL="1143000" indent="-228600">
              <a:defRPr sz="2400">
                <a:solidFill>
                  <a:schemeClr val="tx1"/>
                </a:solidFill>
                <a:latin typeface="Times New Roman" panose="02020603050405020304" pitchFamily="18" charset="0"/>
                <a:ea typeface="Angsana New" pitchFamily="18" charset="-120"/>
                <a:cs typeface="Angsana New" pitchFamily="18" charset="-120"/>
              </a:defRPr>
            </a:lvl3pPr>
            <a:lvl4pPr marL="1600200" indent="-228600">
              <a:defRPr sz="2400">
                <a:solidFill>
                  <a:schemeClr val="tx1"/>
                </a:solidFill>
                <a:latin typeface="Times New Roman" panose="02020603050405020304" pitchFamily="18" charset="0"/>
                <a:ea typeface="Angsana New" pitchFamily="18" charset="-120"/>
                <a:cs typeface="Angsana New" pitchFamily="18" charset="-120"/>
              </a:defRPr>
            </a:lvl4pPr>
            <a:lvl5pPr marL="2057400" indent="-228600">
              <a:defRPr sz="2400">
                <a:solidFill>
                  <a:schemeClr val="tx1"/>
                </a:solidFill>
                <a:latin typeface="Times New Roman" panose="02020603050405020304" pitchFamily="18" charset="0"/>
                <a:ea typeface="Angsana New" pitchFamily="18" charset="-120"/>
                <a:cs typeface="Angsana New" pitchFamily="18" charset="-12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9pPr>
          </a:lstStyle>
          <a:p>
            <a:fld id="{22E8360A-D18F-4C5E-AE6E-DED0789B675E}" type="slidenum">
              <a:rPr lang="en-US" altLang="en-US" sz="1200" smtClean="0"/>
              <a:pPr/>
              <a:t>31</a:t>
            </a:fld>
            <a:endParaRPr lang="en-US" altLang="en-US" sz="1200"/>
          </a:p>
        </p:txBody>
      </p:sp>
      <p:sp>
        <p:nvSpPr>
          <p:cNvPr id="1536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cs typeface="Cordia New" pitchFamily="34" charset="-34"/>
            </a:endParaRPr>
          </a:p>
        </p:txBody>
      </p:sp>
    </p:spTree>
    <p:extLst>
      <p:ext uri="{BB962C8B-B14F-4D97-AF65-F5344CB8AC3E}">
        <p14:creationId xmlns:p14="http://schemas.microsoft.com/office/powerpoint/2010/main" val="1168834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p:spPr>
        <p:txBody>
          <a:bodyPr/>
          <a:lstStyle/>
          <a:p>
            <a:endParaRPr lang="en-US">
              <a:latin typeface="Arial" pitchFamily="34" charset="0"/>
            </a:endParaRPr>
          </a:p>
        </p:txBody>
      </p:sp>
    </p:spTree>
    <p:extLst>
      <p:ext uri="{BB962C8B-B14F-4D97-AF65-F5344CB8AC3E}">
        <p14:creationId xmlns:p14="http://schemas.microsoft.com/office/powerpoint/2010/main" val="1650722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pPr eaLnBrk="0" hangingPunct="0"/>
            <a:fld id="{D81124DF-49DD-41D8-8BF7-3EEBAC1C5B6D}" type="slidenum">
              <a:rPr lang="en-US" sz="1200" smtClean="0">
                <a:solidFill>
                  <a:srgbClr val="000000"/>
                </a:solidFill>
                <a:latin typeface="Arial" pitchFamily="34" charset="0"/>
                <a:cs typeface="Arial" pitchFamily="34" charset="0"/>
              </a:rPr>
              <a:pPr eaLnBrk="0" hangingPunct="0"/>
              <a:t>32</a:t>
            </a:fld>
            <a:endParaRPr lang="en-US" sz="1200" dirty="0">
              <a:solidFill>
                <a:srgbClr val="000000"/>
              </a:solidFill>
              <a:latin typeface="Arial" pitchFamily="34" charset="0"/>
              <a:cs typeface="Arial" pitchFamily="34"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endParaRPr lang="en-US">
              <a:latin typeface="Arial" pitchFamily="34" charset="0"/>
            </a:endParaRPr>
          </a:p>
        </p:txBody>
      </p:sp>
    </p:spTree>
    <p:extLst>
      <p:ext uri="{BB962C8B-B14F-4D97-AF65-F5344CB8AC3E}">
        <p14:creationId xmlns:p14="http://schemas.microsoft.com/office/powerpoint/2010/main" val="655503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pPr eaLnBrk="0" hangingPunct="0"/>
            <a:fld id="{1232E209-CDD7-4D98-B7D1-4712DE66494F}" type="slidenum">
              <a:rPr lang="en-US" sz="1200" smtClean="0">
                <a:solidFill>
                  <a:srgbClr val="000000"/>
                </a:solidFill>
                <a:latin typeface="Arial" pitchFamily="34" charset="0"/>
                <a:cs typeface="Arial" pitchFamily="34" charset="0"/>
              </a:rPr>
              <a:pPr eaLnBrk="0" hangingPunct="0"/>
              <a:t>33</a:t>
            </a:fld>
            <a:endParaRPr lang="en-US" sz="1200" dirty="0">
              <a:solidFill>
                <a:srgbClr val="000000"/>
              </a:solidFill>
              <a:latin typeface="Arial" pitchFamily="34" charset="0"/>
              <a:cs typeface="Arial" pitchFamily="34"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xfrm>
            <a:off x="975361" y="4560570"/>
            <a:ext cx="5364480" cy="4320540"/>
          </a:xfrm>
          <a:noFill/>
          <a:ln/>
        </p:spPr>
        <p:txBody>
          <a:bodyPr/>
          <a:lstStyle/>
          <a:p>
            <a:endParaRPr lang="ru-RU">
              <a:latin typeface="Arial" pitchFamily="34" charset="0"/>
            </a:endParaRPr>
          </a:p>
        </p:txBody>
      </p:sp>
    </p:spTree>
    <p:extLst>
      <p:ext uri="{BB962C8B-B14F-4D97-AF65-F5344CB8AC3E}">
        <p14:creationId xmlns:p14="http://schemas.microsoft.com/office/powerpoint/2010/main" val="16027345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numCol="1" anchorCtr="0" compatLnSpc="1">
            <a:prstTxWarp prst="textNoShape">
              <a:avLst/>
            </a:prstTxWarp>
          </a:bodyPr>
          <a:lstStyle>
            <a:lvl1pPr>
              <a:defRPr sz="2400">
                <a:solidFill>
                  <a:schemeClr val="tx1"/>
                </a:solidFill>
                <a:latin typeface="Times New Roman" panose="02020603050405020304" pitchFamily="18" charset="0"/>
                <a:ea typeface="Angsana New" pitchFamily="18" charset="-120"/>
                <a:cs typeface="Angsana New" pitchFamily="18" charset="-120"/>
              </a:defRPr>
            </a:lvl1pPr>
            <a:lvl2pPr marL="742950" indent="-285750">
              <a:defRPr sz="2400">
                <a:solidFill>
                  <a:schemeClr val="tx1"/>
                </a:solidFill>
                <a:latin typeface="Times New Roman" panose="02020603050405020304" pitchFamily="18" charset="0"/>
                <a:ea typeface="Angsana New" pitchFamily="18" charset="-120"/>
                <a:cs typeface="Angsana New" pitchFamily="18" charset="-120"/>
              </a:defRPr>
            </a:lvl2pPr>
            <a:lvl3pPr marL="1143000" indent="-228600">
              <a:defRPr sz="2400">
                <a:solidFill>
                  <a:schemeClr val="tx1"/>
                </a:solidFill>
                <a:latin typeface="Times New Roman" panose="02020603050405020304" pitchFamily="18" charset="0"/>
                <a:ea typeface="Angsana New" pitchFamily="18" charset="-120"/>
                <a:cs typeface="Angsana New" pitchFamily="18" charset="-120"/>
              </a:defRPr>
            </a:lvl3pPr>
            <a:lvl4pPr marL="1600200" indent="-228600">
              <a:defRPr sz="2400">
                <a:solidFill>
                  <a:schemeClr val="tx1"/>
                </a:solidFill>
                <a:latin typeface="Times New Roman" panose="02020603050405020304" pitchFamily="18" charset="0"/>
                <a:ea typeface="Angsana New" pitchFamily="18" charset="-120"/>
                <a:cs typeface="Angsana New" pitchFamily="18" charset="-120"/>
              </a:defRPr>
            </a:lvl4pPr>
            <a:lvl5pPr marL="2057400" indent="-228600">
              <a:defRPr sz="2400">
                <a:solidFill>
                  <a:schemeClr val="tx1"/>
                </a:solidFill>
                <a:latin typeface="Times New Roman" panose="02020603050405020304" pitchFamily="18" charset="0"/>
                <a:ea typeface="Angsana New" pitchFamily="18" charset="-120"/>
                <a:cs typeface="Angsana New" pitchFamily="18" charset="-12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9pPr>
          </a:lstStyle>
          <a:p>
            <a:fld id="{81DA51AE-4AFA-41C0-B3F3-1F154740BAB9}" type="slidenum">
              <a:rPr lang="en-US" altLang="en-US" sz="1200" smtClean="0"/>
              <a:pPr/>
              <a:t>37</a:t>
            </a:fld>
            <a:endParaRPr lang="en-US" altLang="en-US" sz="1200"/>
          </a:p>
        </p:txBody>
      </p:sp>
      <p:sp>
        <p:nvSpPr>
          <p:cNvPr id="2048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cs typeface="Cordia New" pitchFamily="34" charset="-34"/>
            </a:endParaRPr>
          </a:p>
        </p:txBody>
      </p:sp>
    </p:spTree>
    <p:extLst>
      <p:ext uri="{BB962C8B-B14F-4D97-AF65-F5344CB8AC3E}">
        <p14:creationId xmlns:p14="http://schemas.microsoft.com/office/powerpoint/2010/main" val="8493055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numCol="1" anchorCtr="0" compatLnSpc="1">
            <a:prstTxWarp prst="textNoShape">
              <a:avLst/>
            </a:prstTxWarp>
          </a:bodyPr>
          <a:lstStyle>
            <a:lvl1pPr>
              <a:defRPr sz="2400">
                <a:solidFill>
                  <a:schemeClr val="tx1"/>
                </a:solidFill>
                <a:latin typeface="Times New Roman" panose="02020603050405020304" pitchFamily="18" charset="0"/>
                <a:ea typeface="Angsana New" pitchFamily="18" charset="-120"/>
                <a:cs typeface="Angsana New" pitchFamily="18" charset="-120"/>
              </a:defRPr>
            </a:lvl1pPr>
            <a:lvl2pPr marL="742950" indent="-285750">
              <a:defRPr sz="2400">
                <a:solidFill>
                  <a:schemeClr val="tx1"/>
                </a:solidFill>
                <a:latin typeface="Times New Roman" panose="02020603050405020304" pitchFamily="18" charset="0"/>
                <a:ea typeface="Angsana New" pitchFamily="18" charset="-120"/>
                <a:cs typeface="Angsana New" pitchFamily="18" charset="-120"/>
              </a:defRPr>
            </a:lvl2pPr>
            <a:lvl3pPr marL="1143000" indent="-228600">
              <a:defRPr sz="2400">
                <a:solidFill>
                  <a:schemeClr val="tx1"/>
                </a:solidFill>
                <a:latin typeface="Times New Roman" panose="02020603050405020304" pitchFamily="18" charset="0"/>
                <a:ea typeface="Angsana New" pitchFamily="18" charset="-120"/>
                <a:cs typeface="Angsana New" pitchFamily="18" charset="-120"/>
              </a:defRPr>
            </a:lvl3pPr>
            <a:lvl4pPr marL="1600200" indent="-228600">
              <a:defRPr sz="2400">
                <a:solidFill>
                  <a:schemeClr val="tx1"/>
                </a:solidFill>
                <a:latin typeface="Times New Roman" panose="02020603050405020304" pitchFamily="18" charset="0"/>
                <a:ea typeface="Angsana New" pitchFamily="18" charset="-120"/>
                <a:cs typeface="Angsana New" pitchFamily="18" charset="-120"/>
              </a:defRPr>
            </a:lvl4pPr>
            <a:lvl5pPr marL="2057400" indent="-228600">
              <a:defRPr sz="2400">
                <a:solidFill>
                  <a:schemeClr val="tx1"/>
                </a:solidFill>
                <a:latin typeface="Times New Roman" panose="02020603050405020304" pitchFamily="18" charset="0"/>
                <a:ea typeface="Angsana New" pitchFamily="18" charset="-120"/>
                <a:cs typeface="Angsana New" pitchFamily="18" charset="-12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9pPr>
          </a:lstStyle>
          <a:p>
            <a:fld id="{0D8FA2F4-B3FD-455D-9944-96FADA596259}" type="slidenum">
              <a:rPr lang="en-US" altLang="en-US" sz="1200" smtClean="0"/>
              <a:pPr/>
              <a:t>38</a:t>
            </a:fld>
            <a:endParaRPr lang="en-US" altLang="en-US" sz="1200"/>
          </a:p>
        </p:txBody>
      </p:sp>
      <p:sp>
        <p:nvSpPr>
          <p:cNvPr id="2253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cs typeface="Cordia New" pitchFamily="34" charset="-34"/>
            </a:endParaRPr>
          </a:p>
        </p:txBody>
      </p:sp>
    </p:spTree>
    <p:extLst>
      <p:ext uri="{BB962C8B-B14F-4D97-AF65-F5344CB8AC3E}">
        <p14:creationId xmlns:p14="http://schemas.microsoft.com/office/powerpoint/2010/main" val="35334117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1" name="Notes Placeholder 2"/>
          <p:cNvSpPr>
            <a:spLocks noGrp="1"/>
          </p:cNvSpPr>
          <p:nvPr>
            <p:ph type="body" idx="1"/>
          </p:nvPr>
        </p:nvSpPr>
        <p:spPr>
          <a:noFill/>
          <a:ln/>
        </p:spPr>
        <p:txBody>
          <a:bodyPr/>
          <a:lstStyle/>
          <a:p>
            <a:endParaRPr lang="en-US">
              <a:latin typeface="Arial" pitchFamily="34" charset="0"/>
            </a:endParaRPr>
          </a:p>
        </p:txBody>
      </p:sp>
      <p:sp>
        <p:nvSpPr>
          <p:cNvPr id="89092" name="Slide Number Placeholder 3"/>
          <p:cNvSpPr>
            <a:spLocks noGrp="1"/>
          </p:cNvSpPr>
          <p:nvPr>
            <p:ph type="sldNum" sz="quarter" idx="5"/>
          </p:nvPr>
        </p:nvSpPr>
        <p:spPr>
          <a:noFill/>
        </p:spPr>
        <p:txBody>
          <a:bodyPr/>
          <a:lstStyle/>
          <a:p>
            <a:fld id="{740CA17C-70F2-4603-948F-FF49BAC8A6FD}" type="slidenum">
              <a:rPr lang="en-US" smtClean="0">
                <a:latin typeface="Arial" pitchFamily="34" charset="0"/>
              </a:rPr>
              <a:pPr/>
              <a:t>39</a:t>
            </a:fld>
            <a:endParaRPr lang="en-US">
              <a:latin typeface="Arial" pitchFamily="34" charset="0"/>
            </a:endParaRPr>
          </a:p>
        </p:txBody>
      </p:sp>
    </p:spTree>
    <p:extLst>
      <p:ext uri="{BB962C8B-B14F-4D97-AF65-F5344CB8AC3E}">
        <p14:creationId xmlns:p14="http://schemas.microsoft.com/office/powerpoint/2010/main" val="23628921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ln/>
        </p:spPr>
      </p:sp>
      <p:sp>
        <p:nvSpPr>
          <p:cNvPr id="90115" name="Notes Placeholder 2"/>
          <p:cNvSpPr>
            <a:spLocks noGrp="1"/>
          </p:cNvSpPr>
          <p:nvPr>
            <p:ph type="body" idx="1"/>
          </p:nvPr>
        </p:nvSpPr>
        <p:spPr>
          <a:noFill/>
          <a:ln/>
        </p:spPr>
        <p:txBody>
          <a:bodyPr/>
          <a:lstStyle/>
          <a:p>
            <a:endParaRPr lang="en-US">
              <a:latin typeface="Arial" pitchFamily="34" charset="0"/>
            </a:endParaRPr>
          </a:p>
        </p:txBody>
      </p:sp>
      <p:sp>
        <p:nvSpPr>
          <p:cNvPr id="90116" name="Slide Number Placeholder 3"/>
          <p:cNvSpPr>
            <a:spLocks noGrp="1"/>
          </p:cNvSpPr>
          <p:nvPr>
            <p:ph type="sldNum" sz="quarter" idx="5"/>
          </p:nvPr>
        </p:nvSpPr>
        <p:spPr>
          <a:noFill/>
        </p:spPr>
        <p:txBody>
          <a:bodyPr/>
          <a:lstStyle/>
          <a:p>
            <a:fld id="{A8295B86-F1D8-4A05-8ADE-F0149D50252B}" type="slidenum">
              <a:rPr lang="en-US" smtClean="0">
                <a:latin typeface="Arial" pitchFamily="34" charset="0"/>
              </a:rPr>
              <a:pPr/>
              <a:t>40</a:t>
            </a:fld>
            <a:endParaRPr lang="en-US">
              <a:latin typeface="Arial" pitchFamily="34" charset="0"/>
            </a:endParaRPr>
          </a:p>
        </p:txBody>
      </p:sp>
    </p:spTree>
    <p:extLst>
      <p:ext uri="{BB962C8B-B14F-4D97-AF65-F5344CB8AC3E}">
        <p14:creationId xmlns:p14="http://schemas.microsoft.com/office/powerpoint/2010/main" val="895483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a:ln/>
        </p:spPr>
      </p:sp>
      <p:sp>
        <p:nvSpPr>
          <p:cNvPr id="107523" name="Notes Placeholder 2"/>
          <p:cNvSpPr>
            <a:spLocks noGrp="1"/>
          </p:cNvSpPr>
          <p:nvPr>
            <p:ph type="body" idx="1"/>
          </p:nvPr>
        </p:nvSpPr>
        <p:spPr>
          <a:noFill/>
          <a:ln/>
        </p:spPr>
        <p:txBody>
          <a:bodyPr/>
          <a:lstStyle/>
          <a:p>
            <a:endParaRPr lang="en-US">
              <a:latin typeface="Arial" pitchFamily="34" charset="0"/>
            </a:endParaRPr>
          </a:p>
        </p:txBody>
      </p:sp>
      <p:sp>
        <p:nvSpPr>
          <p:cNvPr id="107524" name="Slide Number Placeholder 3"/>
          <p:cNvSpPr>
            <a:spLocks noGrp="1"/>
          </p:cNvSpPr>
          <p:nvPr>
            <p:ph type="sldNum" sz="quarter" idx="5"/>
          </p:nvPr>
        </p:nvSpPr>
        <p:spPr>
          <a:noFill/>
        </p:spPr>
        <p:txBody>
          <a:bodyPr/>
          <a:lstStyle/>
          <a:p>
            <a:fld id="{35D1D25F-A7DB-4C18-9E19-03EFDA3BA889}" type="slidenum">
              <a:rPr lang="en-US" smtClean="0">
                <a:latin typeface="Arial" pitchFamily="34" charset="0"/>
              </a:rPr>
              <a:pPr/>
              <a:t>41</a:t>
            </a:fld>
            <a:endParaRPr lang="en-US">
              <a:latin typeface="Arial" pitchFamily="34" charset="0"/>
            </a:endParaRPr>
          </a:p>
        </p:txBody>
      </p:sp>
    </p:spTree>
    <p:extLst>
      <p:ext uri="{BB962C8B-B14F-4D97-AF65-F5344CB8AC3E}">
        <p14:creationId xmlns:p14="http://schemas.microsoft.com/office/powerpoint/2010/main" val="4237332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a:ln/>
        </p:spPr>
      </p:sp>
      <p:sp>
        <p:nvSpPr>
          <p:cNvPr id="88067" name="Notes Placeholder 2"/>
          <p:cNvSpPr>
            <a:spLocks noGrp="1"/>
          </p:cNvSpPr>
          <p:nvPr>
            <p:ph type="body" idx="1"/>
          </p:nvPr>
        </p:nvSpPr>
        <p:spPr>
          <a:noFill/>
          <a:ln/>
        </p:spPr>
        <p:txBody>
          <a:bodyPr/>
          <a:lstStyle/>
          <a:p>
            <a:endParaRPr lang="en-US">
              <a:latin typeface="Arial" pitchFamily="34" charset="0"/>
            </a:endParaRPr>
          </a:p>
        </p:txBody>
      </p:sp>
      <p:sp>
        <p:nvSpPr>
          <p:cNvPr id="88068" name="Slide Number Placeholder 3"/>
          <p:cNvSpPr>
            <a:spLocks noGrp="1"/>
          </p:cNvSpPr>
          <p:nvPr>
            <p:ph type="sldNum" sz="quarter" idx="5"/>
          </p:nvPr>
        </p:nvSpPr>
        <p:spPr>
          <a:noFill/>
        </p:spPr>
        <p:txBody>
          <a:bodyPr/>
          <a:lstStyle/>
          <a:p>
            <a:fld id="{76D5E6A8-E7BF-48CF-97DC-45BF72941E13}" type="slidenum">
              <a:rPr lang="en-US" smtClean="0">
                <a:latin typeface="Arial" pitchFamily="34" charset="0"/>
              </a:rPr>
              <a:pPr/>
              <a:t>42</a:t>
            </a:fld>
            <a:endParaRPr lang="en-US">
              <a:latin typeface="Arial" pitchFamily="34" charset="0"/>
            </a:endParaRPr>
          </a:p>
        </p:txBody>
      </p:sp>
    </p:spTree>
    <p:extLst>
      <p:ext uri="{BB962C8B-B14F-4D97-AF65-F5344CB8AC3E}">
        <p14:creationId xmlns:p14="http://schemas.microsoft.com/office/powerpoint/2010/main" val="2036856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a:ln/>
        </p:spPr>
      </p:sp>
      <p:sp>
        <p:nvSpPr>
          <p:cNvPr id="88067" name="Notes Placeholder 2"/>
          <p:cNvSpPr>
            <a:spLocks noGrp="1"/>
          </p:cNvSpPr>
          <p:nvPr>
            <p:ph type="body" idx="1"/>
          </p:nvPr>
        </p:nvSpPr>
        <p:spPr>
          <a:noFill/>
          <a:ln/>
        </p:spPr>
        <p:txBody>
          <a:bodyPr/>
          <a:lstStyle/>
          <a:p>
            <a:endParaRPr lang="en-US">
              <a:latin typeface="Arial" pitchFamily="34" charset="0"/>
            </a:endParaRPr>
          </a:p>
        </p:txBody>
      </p:sp>
      <p:sp>
        <p:nvSpPr>
          <p:cNvPr id="88068" name="Slide Number Placeholder 3"/>
          <p:cNvSpPr>
            <a:spLocks noGrp="1"/>
          </p:cNvSpPr>
          <p:nvPr>
            <p:ph type="sldNum" sz="quarter" idx="5"/>
          </p:nvPr>
        </p:nvSpPr>
        <p:spPr>
          <a:noFill/>
        </p:spPr>
        <p:txBody>
          <a:bodyPr/>
          <a:lstStyle/>
          <a:p>
            <a:fld id="{76D5E6A8-E7BF-48CF-97DC-45BF72941E13}" type="slidenum">
              <a:rPr lang="en-US" smtClean="0">
                <a:latin typeface="Arial" pitchFamily="34" charset="0"/>
              </a:rPr>
              <a:pPr/>
              <a:t>43</a:t>
            </a:fld>
            <a:endParaRPr lang="en-US">
              <a:latin typeface="Arial" pitchFamily="34" charset="0"/>
            </a:endParaRPr>
          </a:p>
        </p:txBody>
      </p:sp>
    </p:spTree>
    <p:extLst>
      <p:ext uri="{BB962C8B-B14F-4D97-AF65-F5344CB8AC3E}">
        <p14:creationId xmlns:p14="http://schemas.microsoft.com/office/powerpoint/2010/main" val="25844948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noFill/>
          <a:ln/>
        </p:spPr>
        <p:txBody>
          <a:bodyPr/>
          <a:lstStyle/>
          <a:p>
            <a:endParaRPr lang="en-US">
              <a:latin typeface="Arial" pitchFamily="34" charset="0"/>
            </a:endParaRPr>
          </a:p>
        </p:txBody>
      </p:sp>
    </p:spTree>
    <p:extLst>
      <p:ext uri="{BB962C8B-B14F-4D97-AF65-F5344CB8AC3E}">
        <p14:creationId xmlns:p14="http://schemas.microsoft.com/office/powerpoint/2010/main" val="42435894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ln/>
        </p:spPr>
        <p:txBody>
          <a:bodyPr/>
          <a:lstStyle/>
          <a:p>
            <a:endParaRPr lang="en-US">
              <a:latin typeface="Arial" pitchFamily="34" charset="0"/>
            </a:endParaRPr>
          </a:p>
        </p:txBody>
      </p:sp>
      <p:sp>
        <p:nvSpPr>
          <p:cNvPr id="55300" name="Slide Number Placeholder 3"/>
          <p:cNvSpPr>
            <a:spLocks noGrp="1"/>
          </p:cNvSpPr>
          <p:nvPr>
            <p:ph type="sldNum" sz="quarter" idx="5"/>
          </p:nvPr>
        </p:nvSpPr>
        <p:spPr>
          <a:noFill/>
        </p:spPr>
        <p:txBody>
          <a:bodyPr/>
          <a:lstStyle/>
          <a:p>
            <a:fld id="{90014D6F-FB5E-4DCE-87EE-D49DD843E8C0}" type="slidenum">
              <a:rPr lang="en-US" smtClean="0">
                <a:latin typeface="Arial" pitchFamily="34" charset="0"/>
              </a:rPr>
              <a:pPr/>
              <a:t>12</a:t>
            </a:fld>
            <a:endParaRPr lang="en-US">
              <a:latin typeface="Arial" pitchFamily="34" charset="0"/>
            </a:endParaRPr>
          </a:p>
        </p:txBody>
      </p:sp>
    </p:spTree>
    <p:extLst>
      <p:ext uri="{BB962C8B-B14F-4D97-AF65-F5344CB8AC3E}">
        <p14:creationId xmlns:p14="http://schemas.microsoft.com/office/powerpoint/2010/main" val="23479727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noFill/>
          <a:ln/>
        </p:spPr>
        <p:txBody>
          <a:bodyPr/>
          <a:lstStyle/>
          <a:p>
            <a:endParaRPr lang="en-US">
              <a:latin typeface="Arial" pitchFamily="34" charset="0"/>
            </a:endParaRPr>
          </a:p>
        </p:txBody>
      </p:sp>
    </p:spTree>
    <p:extLst>
      <p:ext uri="{BB962C8B-B14F-4D97-AF65-F5344CB8AC3E}">
        <p14:creationId xmlns:p14="http://schemas.microsoft.com/office/powerpoint/2010/main" val="172756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pPr eaLnBrk="0" hangingPunct="0"/>
            <a:fld id="{3BA18250-4E88-4982-8456-60D1265A6A08}" type="slidenum">
              <a:rPr lang="en-US" sz="1200" smtClean="0">
                <a:solidFill>
                  <a:srgbClr val="000000"/>
                </a:solidFill>
                <a:latin typeface="Arial" pitchFamily="34" charset="0"/>
                <a:cs typeface="Arial" pitchFamily="34" charset="0"/>
              </a:rPr>
              <a:pPr eaLnBrk="0" hangingPunct="0"/>
              <a:t>46</a:t>
            </a:fld>
            <a:endParaRPr lang="en-US" sz="1200" dirty="0">
              <a:solidFill>
                <a:srgbClr val="000000"/>
              </a:solidFill>
              <a:latin typeface="Arial" pitchFamily="34" charset="0"/>
              <a:cs typeface="Arial" pitchFamily="34"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5360" y="4560570"/>
            <a:ext cx="5364480" cy="4320540"/>
          </a:xfrm>
          <a:noFill/>
          <a:ln/>
        </p:spPr>
        <p:txBody>
          <a:bodyPr/>
          <a:lstStyle/>
          <a:p>
            <a:endParaRPr lang="en-US">
              <a:latin typeface="Arial" pitchFamily="34" charset="0"/>
            </a:endParaRPr>
          </a:p>
        </p:txBody>
      </p:sp>
    </p:spTree>
    <p:extLst>
      <p:ext uri="{BB962C8B-B14F-4D97-AF65-F5344CB8AC3E}">
        <p14:creationId xmlns:p14="http://schemas.microsoft.com/office/powerpoint/2010/main" val="7751597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a:ln/>
        </p:spPr>
      </p:sp>
      <p:sp>
        <p:nvSpPr>
          <p:cNvPr id="106499" name="Notes Placeholder 2"/>
          <p:cNvSpPr>
            <a:spLocks noGrp="1"/>
          </p:cNvSpPr>
          <p:nvPr>
            <p:ph type="body" idx="1"/>
          </p:nvPr>
        </p:nvSpPr>
        <p:spPr>
          <a:noFill/>
          <a:ln/>
        </p:spPr>
        <p:txBody>
          <a:bodyPr/>
          <a:lstStyle/>
          <a:p>
            <a:endParaRPr lang="en-US">
              <a:latin typeface="Arial" pitchFamily="34" charset="0"/>
            </a:endParaRPr>
          </a:p>
        </p:txBody>
      </p:sp>
      <p:sp>
        <p:nvSpPr>
          <p:cNvPr id="106500" name="Slide Number Placeholder 3"/>
          <p:cNvSpPr>
            <a:spLocks noGrp="1"/>
          </p:cNvSpPr>
          <p:nvPr>
            <p:ph type="sldNum" sz="quarter" idx="5"/>
          </p:nvPr>
        </p:nvSpPr>
        <p:spPr>
          <a:noFill/>
        </p:spPr>
        <p:txBody>
          <a:bodyPr/>
          <a:lstStyle/>
          <a:p>
            <a:fld id="{73ADE49D-63F9-47A7-9F71-35187AB892C5}" type="slidenum">
              <a:rPr lang="en-US" b="1" smtClean="0">
                <a:solidFill>
                  <a:srgbClr val="000000"/>
                </a:solidFill>
                <a:latin typeface="Arial" pitchFamily="34" charset="0"/>
              </a:rPr>
              <a:pPr/>
              <a:t>47</a:t>
            </a:fld>
            <a:endParaRPr lang="en-US" b="1">
              <a:solidFill>
                <a:srgbClr val="000000"/>
              </a:solidFill>
              <a:latin typeface="Arial" pitchFamily="34" charset="0"/>
            </a:endParaRPr>
          </a:p>
        </p:txBody>
      </p:sp>
    </p:spTree>
    <p:extLst>
      <p:ext uri="{BB962C8B-B14F-4D97-AF65-F5344CB8AC3E}">
        <p14:creationId xmlns:p14="http://schemas.microsoft.com/office/powerpoint/2010/main" val="7896446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numCol="1" anchorCtr="0" compatLnSpc="1">
            <a:prstTxWarp prst="textNoShape">
              <a:avLst/>
            </a:prstTxWarp>
          </a:bodyPr>
          <a:lstStyle>
            <a:lvl1pPr>
              <a:defRPr sz="2400">
                <a:solidFill>
                  <a:schemeClr val="tx1"/>
                </a:solidFill>
                <a:latin typeface="Times New Roman" panose="02020603050405020304" pitchFamily="18" charset="0"/>
                <a:ea typeface="Angsana New" pitchFamily="18" charset="-120"/>
                <a:cs typeface="Angsana New" pitchFamily="18" charset="-120"/>
              </a:defRPr>
            </a:lvl1pPr>
            <a:lvl2pPr marL="742950" indent="-285750">
              <a:defRPr sz="2400">
                <a:solidFill>
                  <a:schemeClr val="tx1"/>
                </a:solidFill>
                <a:latin typeface="Times New Roman" panose="02020603050405020304" pitchFamily="18" charset="0"/>
                <a:ea typeface="Angsana New" pitchFamily="18" charset="-120"/>
                <a:cs typeface="Angsana New" pitchFamily="18" charset="-120"/>
              </a:defRPr>
            </a:lvl2pPr>
            <a:lvl3pPr marL="1143000" indent="-228600">
              <a:defRPr sz="2400">
                <a:solidFill>
                  <a:schemeClr val="tx1"/>
                </a:solidFill>
                <a:latin typeface="Times New Roman" panose="02020603050405020304" pitchFamily="18" charset="0"/>
                <a:ea typeface="Angsana New" pitchFamily="18" charset="-120"/>
                <a:cs typeface="Angsana New" pitchFamily="18" charset="-120"/>
              </a:defRPr>
            </a:lvl3pPr>
            <a:lvl4pPr marL="1600200" indent="-228600">
              <a:defRPr sz="2400">
                <a:solidFill>
                  <a:schemeClr val="tx1"/>
                </a:solidFill>
                <a:latin typeface="Times New Roman" panose="02020603050405020304" pitchFamily="18" charset="0"/>
                <a:ea typeface="Angsana New" pitchFamily="18" charset="-120"/>
                <a:cs typeface="Angsana New" pitchFamily="18" charset="-120"/>
              </a:defRPr>
            </a:lvl4pPr>
            <a:lvl5pPr marL="2057400" indent="-228600">
              <a:defRPr sz="2400">
                <a:solidFill>
                  <a:schemeClr val="tx1"/>
                </a:solidFill>
                <a:latin typeface="Times New Roman" panose="02020603050405020304" pitchFamily="18" charset="0"/>
                <a:ea typeface="Angsana New" pitchFamily="18" charset="-120"/>
                <a:cs typeface="Angsana New" pitchFamily="18" charset="-12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9pPr>
          </a:lstStyle>
          <a:p>
            <a:fld id="{EB274DE0-965F-471A-B139-C16981D4E0D1}" type="slidenum">
              <a:rPr lang="en-US" altLang="en-US" sz="1200" smtClean="0"/>
              <a:pPr/>
              <a:t>48</a:t>
            </a:fld>
            <a:endParaRPr lang="en-US" altLang="en-US" sz="1200"/>
          </a:p>
        </p:txBody>
      </p:sp>
      <p:sp>
        <p:nvSpPr>
          <p:cNvPr id="2457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cs typeface="Cordia New" pitchFamily="34" charset="-34"/>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numCol="1" anchorCtr="0" compatLnSpc="1">
            <a:prstTxWarp prst="textNoShape">
              <a:avLst/>
            </a:prstTxWarp>
          </a:bodyPr>
          <a:lstStyle>
            <a:lvl1pPr>
              <a:defRPr sz="2400">
                <a:solidFill>
                  <a:schemeClr val="tx1"/>
                </a:solidFill>
                <a:latin typeface="Times New Roman" panose="02020603050405020304" pitchFamily="18" charset="0"/>
                <a:ea typeface="Angsana New" pitchFamily="18" charset="-120"/>
                <a:cs typeface="Angsana New" pitchFamily="18" charset="-120"/>
              </a:defRPr>
            </a:lvl1pPr>
            <a:lvl2pPr marL="742950" indent="-285750">
              <a:defRPr sz="2400">
                <a:solidFill>
                  <a:schemeClr val="tx1"/>
                </a:solidFill>
                <a:latin typeface="Times New Roman" panose="02020603050405020304" pitchFamily="18" charset="0"/>
                <a:ea typeface="Angsana New" pitchFamily="18" charset="-120"/>
                <a:cs typeface="Angsana New" pitchFamily="18" charset="-120"/>
              </a:defRPr>
            </a:lvl2pPr>
            <a:lvl3pPr marL="1143000" indent="-228600">
              <a:defRPr sz="2400">
                <a:solidFill>
                  <a:schemeClr val="tx1"/>
                </a:solidFill>
                <a:latin typeface="Times New Roman" panose="02020603050405020304" pitchFamily="18" charset="0"/>
                <a:ea typeface="Angsana New" pitchFamily="18" charset="-120"/>
                <a:cs typeface="Angsana New" pitchFamily="18" charset="-120"/>
              </a:defRPr>
            </a:lvl3pPr>
            <a:lvl4pPr marL="1600200" indent="-228600">
              <a:defRPr sz="2400">
                <a:solidFill>
                  <a:schemeClr val="tx1"/>
                </a:solidFill>
                <a:latin typeface="Times New Roman" panose="02020603050405020304" pitchFamily="18" charset="0"/>
                <a:ea typeface="Angsana New" pitchFamily="18" charset="-120"/>
                <a:cs typeface="Angsana New" pitchFamily="18" charset="-120"/>
              </a:defRPr>
            </a:lvl4pPr>
            <a:lvl5pPr marL="2057400" indent="-228600">
              <a:defRPr sz="2400">
                <a:solidFill>
                  <a:schemeClr val="tx1"/>
                </a:solidFill>
                <a:latin typeface="Times New Roman" panose="02020603050405020304" pitchFamily="18" charset="0"/>
                <a:ea typeface="Angsana New" pitchFamily="18" charset="-120"/>
                <a:cs typeface="Angsana New" pitchFamily="18" charset="-12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9pPr>
          </a:lstStyle>
          <a:p>
            <a:fld id="{4CC9EA8B-1D7B-4F29-A2CB-6AF37E3F0738}" type="slidenum">
              <a:rPr lang="en-US" altLang="en-US" sz="1200" smtClean="0"/>
              <a:pPr/>
              <a:t>49</a:t>
            </a:fld>
            <a:endParaRPr lang="en-US" altLang="en-US" sz="1200"/>
          </a:p>
        </p:txBody>
      </p:sp>
      <p:sp>
        <p:nvSpPr>
          <p:cNvPr id="2662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cs typeface="Cordia New" pitchFamily="34" charset="-34"/>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numCol="1" anchorCtr="0" compatLnSpc="1">
            <a:prstTxWarp prst="textNoShape">
              <a:avLst/>
            </a:prstTxWarp>
          </a:bodyPr>
          <a:lstStyle>
            <a:lvl1pPr>
              <a:defRPr sz="2400">
                <a:solidFill>
                  <a:schemeClr val="tx1"/>
                </a:solidFill>
                <a:latin typeface="Times New Roman" panose="02020603050405020304" pitchFamily="18" charset="0"/>
                <a:ea typeface="Angsana New" pitchFamily="18" charset="-120"/>
                <a:cs typeface="Angsana New" pitchFamily="18" charset="-120"/>
              </a:defRPr>
            </a:lvl1pPr>
            <a:lvl2pPr marL="742950" indent="-285750">
              <a:defRPr sz="2400">
                <a:solidFill>
                  <a:schemeClr val="tx1"/>
                </a:solidFill>
                <a:latin typeface="Times New Roman" panose="02020603050405020304" pitchFamily="18" charset="0"/>
                <a:ea typeface="Angsana New" pitchFamily="18" charset="-120"/>
                <a:cs typeface="Angsana New" pitchFamily="18" charset="-120"/>
              </a:defRPr>
            </a:lvl2pPr>
            <a:lvl3pPr marL="1143000" indent="-228600">
              <a:defRPr sz="2400">
                <a:solidFill>
                  <a:schemeClr val="tx1"/>
                </a:solidFill>
                <a:latin typeface="Times New Roman" panose="02020603050405020304" pitchFamily="18" charset="0"/>
                <a:ea typeface="Angsana New" pitchFamily="18" charset="-120"/>
                <a:cs typeface="Angsana New" pitchFamily="18" charset="-120"/>
              </a:defRPr>
            </a:lvl3pPr>
            <a:lvl4pPr marL="1600200" indent="-228600">
              <a:defRPr sz="2400">
                <a:solidFill>
                  <a:schemeClr val="tx1"/>
                </a:solidFill>
                <a:latin typeface="Times New Roman" panose="02020603050405020304" pitchFamily="18" charset="0"/>
                <a:ea typeface="Angsana New" pitchFamily="18" charset="-120"/>
                <a:cs typeface="Angsana New" pitchFamily="18" charset="-120"/>
              </a:defRPr>
            </a:lvl4pPr>
            <a:lvl5pPr marL="2057400" indent="-228600">
              <a:defRPr sz="2400">
                <a:solidFill>
                  <a:schemeClr val="tx1"/>
                </a:solidFill>
                <a:latin typeface="Times New Roman" panose="02020603050405020304" pitchFamily="18" charset="0"/>
                <a:ea typeface="Angsana New" pitchFamily="18" charset="-120"/>
                <a:cs typeface="Angsana New" pitchFamily="18" charset="-12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9pPr>
          </a:lstStyle>
          <a:p>
            <a:fld id="{CC7A396C-9112-4665-834D-DE1641F12761}" type="slidenum">
              <a:rPr lang="en-US" altLang="en-US" sz="1200" smtClean="0"/>
              <a:pPr/>
              <a:t>50</a:t>
            </a:fld>
            <a:endParaRPr lang="en-US" altLang="en-US" sz="1200"/>
          </a:p>
        </p:txBody>
      </p:sp>
      <p:sp>
        <p:nvSpPr>
          <p:cNvPr id="2867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cs typeface="Cordia New" pitchFamily="34" charset="-34"/>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numCol="1" anchorCtr="0" compatLnSpc="1">
            <a:prstTxWarp prst="textNoShape">
              <a:avLst/>
            </a:prstTxWarp>
          </a:bodyPr>
          <a:lstStyle>
            <a:lvl1pPr>
              <a:defRPr sz="2400">
                <a:solidFill>
                  <a:schemeClr val="tx1"/>
                </a:solidFill>
                <a:latin typeface="Times New Roman" panose="02020603050405020304" pitchFamily="18" charset="0"/>
                <a:ea typeface="Angsana New" pitchFamily="18" charset="-120"/>
                <a:cs typeface="Angsana New" pitchFamily="18" charset="-120"/>
              </a:defRPr>
            </a:lvl1pPr>
            <a:lvl2pPr marL="742950" indent="-285750">
              <a:defRPr sz="2400">
                <a:solidFill>
                  <a:schemeClr val="tx1"/>
                </a:solidFill>
                <a:latin typeface="Times New Roman" panose="02020603050405020304" pitchFamily="18" charset="0"/>
                <a:ea typeface="Angsana New" pitchFamily="18" charset="-120"/>
                <a:cs typeface="Angsana New" pitchFamily="18" charset="-120"/>
              </a:defRPr>
            </a:lvl2pPr>
            <a:lvl3pPr marL="1143000" indent="-228600">
              <a:defRPr sz="2400">
                <a:solidFill>
                  <a:schemeClr val="tx1"/>
                </a:solidFill>
                <a:latin typeface="Times New Roman" panose="02020603050405020304" pitchFamily="18" charset="0"/>
                <a:ea typeface="Angsana New" pitchFamily="18" charset="-120"/>
                <a:cs typeface="Angsana New" pitchFamily="18" charset="-120"/>
              </a:defRPr>
            </a:lvl3pPr>
            <a:lvl4pPr marL="1600200" indent="-228600">
              <a:defRPr sz="2400">
                <a:solidFill>
                  <a:schemeClr val="tx1"/>
                </a:solidFill>
                <a:latin typeface="Times New Roman" panose="02020603050405020304" pitchFamily="18" charset="0"/>
                <a:ea typeface="Angsana New" pitchFamily="18" charset="-120"/>
                <a:cs typeface="Angsana New" pitchFamily="18" charset="-120"/>
              </a:defRPr>
            </a:lvl4pPr>
            <a:lvl5pPr marL="2057400" indent="-228600">
              <a:defRPr sz="2400">
                <a:solidFill>
                  <a:schemeClr val="tx1"/>
                </a:solidFill>
                <a:latin typeface="Times New Roman" panose="02020603050405020304" pitchFamily="18" charset="0"/>
                <a:ea typeface="Angsana New" pitchFamily="18" charset="-120"/>
                <a:cs typeface="Angsana New" pitchFamily="18" charset="-12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9pPr>
          </a:lstStyle>
          <a:p>
            <a:fld id="{8E76B5AA-BA37-407F-91DE-373EA56500F4}" type="slidenum">
              <a:rPr lang="en-US" altLang="en-US" sz="1200" smtClean="0"/>
              <a:pPr/>
              <a:t>52</a:t>
            </a:fld>
            <a:endParaRPr lang="en-US" altLang="en-US" sz="1200"/>
          </a:p>
        </p:txBody>
      </p:sp>
      <p:sp>
        <p:nvSpPr>
          <p:cNvPr id="3174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cs typeface="Cordia New" pitchFamily="34" charset="-34"/>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57263">
              <a:defRPr sz="2400">
                <a:solidFill>
                  <a:schemeClr val="tx1"/>
                </a:solidFill>
                <a:latin typeface="Times New Roman" panose="02020603050405020304" pitchFamily="18" charset="0"/>
                <a:ea typeface="Angsana New" pitchFamily="18" charset="-120"/>
                <a:cs typeface="Angsana New" pitchFamily="18" charset="-120"/>
              </a:defRPr>
            </a:lvl1pPr>
            <a:lvl2pPr marL="742950" indent="-285750" defTabSz="957263">
              <a:defRPr sz="2400">
                <a:solidFill>
                  <a:schemeClr val="tx1"/>
                </a:solidFill>
                <a:latin typeface="Times New Roman" panose="02020603050405020304" pitchFamily="18" charset="0"/>
                <a:ea typeface="Angsana New" pitchFamily="18" charset="-120"/>
                <a:cs typeface="Angsana New" pitchFamily="18" charset="-120"/>
              </a:defRPr>
            </a:lvl2pPr>
            <a:lvl3pPr marL="1143000" indent="-228600" defTabSz="957263">
              <a:defRPr sz="2400">
                <a:solidFill>
                  <a:schemeClr val="tx1"/>
                </a:solidFill>
                <a:latin typeface="Times New Roman" panose="02020603050405020304" pitchFamily="18" charset="0"/>
                <a:ea typeface="Angsana New" pitchFamily="18" charset="-120"/>
                <a:cs typeface="Angsana New" pitchFamily="18" charset="-120"/>
              </a:defRPr>
            </a:lvl3pPr>
            <a:lvl4pPr marL="1600200" indent="-228600" defTabSz="957263">
              <a:defRPr sz="2400">
                <a:solidFill>
                  <a:schemeClr val="tx1"/>
                </a:solidFill>
                <a:latin typeface="Times New Roman" panose="02020603050405020304" pitchFamily="18" charset="0"/>
                <a:ea typeface="Angsana New" pitchFamily="18" charset="-120"/>
                <a:cs typeface="Angsana New" pitchFamily="18" charset="-120"/>
              </a:defRPr>
            </a:lvl4pPr>
            <a:lvl5pPr marL="2057400" indent="-228600" defTabSz="957263">
              <a:defRPr sz="2400">
                <a:solidFill>
                  <a:schemeClr val="tx1"/>
                </a:solidFill>
                <a:latin typeface="Times New Roman" panose="02020603050405020304" pitchFamily="18" charset="0"/>
                <a:ea typeface="Angsana New" pitchFamily="18" charset="-120"/>
                <a:cs typeface="Angsana New" pitchFamily="18" charset="-120"/>
              </a:defRPr>
            </a:lvl5pPr>
            <a:lvl6pPr marL="2514600" indent="-228600" defTabSz="957263"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6pPr>
            <a:lvl7pPr marL="2971800" indent="-228600" defTabSz="957263"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7pPr>
            <a:lvl8pPr marL="3429000" indent="-228600" defTabSz="957263"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8pPr>
            <a:lvl9pPr marL="3886200" indent="-228600" defTabSz="957263"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9pPr>
          </a:lstStyle>
          <a:p>
            <a:fld id="{7B7E2188-1C80-479E-81E4-1A4291F062E0}" type="slidenum">
              <a:rPr lang="zh-TW" altLang="en-US" sz="1300" smtClean="0">
                <a:latin typeface="Tahoma" panose="020B0604030504040204" pitchFamily="34" charset="0"/>
                <a:ea typeface="PMingLiU" pitchFamily="18" charset="-120"/>
              </a:rPr>
              <a:pPr/>
              <a:t>57</a:t>
            </a:fld>
            <a:endParaRPr lang="en-US" altLang="zh-TW" sz="1300">
              <a:latin typeface="Tahoma" panose="020B0604030504040204" pitchFamily="34" charset="0"/>
              <a:ea typeface="PMingLiU" pitchFamily="18" charset="-120"/>
            </a:endParaRPr>
          </a:p>
        </p:txBody>
      </p:sp>
      <p:sp>
        <p:nvSpPr>
          <p:cNvPr id="38915" name="Rectangle 2"/>
          <p:cNvSpPr>
            <a:spLocks noGrp="1" noRot="1" noChangeAspect="1" noChangeArrowheads="1" noTextEdit="1"/>
          </p:cNvSpPr>
          <p:nvPr>
            <p:ph type="sldImg"/>
          </p:nvPr>
        </p:nvSpPr>
        <p:spPr bwMode="auto">
          <a:xfrm>
            <a:off x="1257300" y="720725"/>
            <a:ext cx="4800600"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6" name="Rectangle 3"/>
          <p:cNvSpPr>
            <a:spLocks noGrp="1" noChangeArrowheads="1"/>
          </p:cNvSpPr>
          <p:nvPr>
            <p:ph type="body" idx="1"/>
          </p:nvPr>
        </p:nvSpPr>
        <p:spPr bwMode="auto">
          <a:xfrm>
            <a:off x="731838" y="4560888"/>
            <a:ext cx="5851525" cy="4319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cs typeface="Cordia New" pitchFamily="34" charset="-34"/>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numCol="1" anchorCtr="0" compatLnSpc="1">
            <a:prstTxWarp prst="textNoShape">
              <a:avLst/>
            </a:prstTxWarp>
          </a:bodyPr>
          <a:lstStyle>
            <a:lvl1pPr>
              <a:defRPr sz="2400">
                <a:solidFill>
                  <a:schemeClr val="tx1"/>
                </a:solidFill>
                <a:latin typeface="Times New Roman" panose="02020603050405020304" pitchFamily="18" charset="0"/>
                <a:ea typeface="Angsana New" pitchFamily="18" charset="-120"/>
                <a:cs typeface="Angsana New" pitchFamily="18" charset="-120"/>
              </a:defRPr>
            </a:lvl1pPr>
            <a:lvl2pPr marL="742950" indent="-285750">
              <a:defRPr sz="2400">
                <a:solidFill>
                  <a:schemeClr val="tx1"/>
                </a:solidFill>
                <a:latin typeface="Times New Roman" panose="02020603050405020304" pitchFamily="18" charset="0"/>
                <a:ea typeface="Angsana New" pitchFamily="18" charset="-120"/>
                <a:cs typeface="Angsana New" pitchFamily="18" charset="-120"/>
              </a:defRPr>
            </a:lvl2pPr>
            <a:lvl3pPr marL="1143000" indent="-228600">
              <a:defRPr sz="2400">
                <a:solidFill>
                  <a:schemeClr val="tx1"/>
                </a:solidFill>
                <a:latin typeface="Times New Roman" panose="02020603050405020304" pitchFamily="18" charset="0"/>
                <a:ea typeface="Angsana New" pitchFamily="18" charset="-120"/>
                <a:cs typeface="Angsana New" pitchFamily="18" charset="-120"/>
              </a:defRPr>
            </a:lvl3pPr>
            <a:lvl4pPr marL="1600200" indent="-228600">
              <a:defRPr sz="2400">
                <a:solidFill>
                  <a:schemeClr val="tx1"/>
                </a:solidFill>
                <a:latin typeface="Times New Roman" panose="02020603050405020304" pitchFamily="18" charset="0"/>
                <a:ea typeface="Angsana New" pitchFamily="18" charset="-120"/>
                <a:cs typeface="Angsana New" pitchFamily="18" charset="-120"/>
              </a:defRPr>
            </a:lvl4pPr>
            <a:lvl5pPr marL="2057400" indent="-228600">
              <a:defRPr sz="2400">
                <a:solidFill>
                  <a:schemeClr val="tx1"/>
                </a:solidFill>
                <a:latin typeface="Times New Roman" panose="02020603050405020304" pitchFamily="18" charset="0"/>
                <a:ea typeface="Angsana New" pitchFamily="18" charset="-120"/>
                <a:cs typeface="Angsana New" pitchFamily="18" charset="-12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9pPr>
          </a:lstStyle>
          <a:p>
            <a:fld id="{9D13C7CA-E22A-42F5-A23E-4F30E9BB6881}" type="slidenum">
              <a:rPr lang="en-US" altLang="en-US" sz="1200" smtClean="0"/>
              <a:pPr/>
              <a:t>59</a:t>
            </a:fld>
            <a:endParaRPr lang="en-US" altLang="en-US" sz="1200"/>
          </a:p>
        </p:txBody>
      </p:sp>
      <p:sp>
        <p:nvSpPr>
          <p:cNvPr id="4198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cs typeface="Cordia New" pitchFamily="34" charset="-34"/>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numCol="1" anchorCtr="0" compatLnSpc="1">
            <a:prstTxWarp prst="textNoShape">
              <a:avLst/>
            </a:prstTxWarp>
          </a:bodyPr>
          <a:lstStyle>
            <a:lvl1pPr>
              <a:defRPr sz="2400">
                <a:solidFill>
                  <a:schemeClr val="tx1"/>
                </a:solidFill>
                <a:latin typeface="Times New Roman" panose="02020603050405020304" pitchFamily="18" charset="0"/>
                <a:ea typeface="Angsana New" pitchFamily="18" charset="-120"/>
                <a:cs typeface="Angsana New" pitchFamily="18" charset="-120"/>
              </a:defRPr>
            </a:lvl1pPr>
            <a:lvl2pPr marL="742950" indent="-285750">
              <a:defRPr sz="2400">
                <a:solidFill>
                  <a:schemeClr val="tx1"/>
                </a:solidFill>
                <a:latin typeface="Times New Roman" panose="02020603050405020304" pitchFamily="18" charset="0"/>
                <a:ea typeface="Angsana New" pitchFamily="18" charset="-120"/>
                <a:cs typeface="Angsana New" pitchFamily="18" charset="-120"/>
              </a:defRPr>
            </a:lvl2pPr>
            <a:lvl3pPr marL="1143000" indent="-228600">
              <a:defRPr sz="2400">
                <a:solidFill>
                  <a:schemeClr val="tx1"/>
                </a:solidFill>
                <a:latin typeface="Times New Roman" panose="02020603050405020304" pitchFamily="18" charset="0"/>
                <a:ea typeface="Angsana New" pitchFamily="18" charset="-120"/>
                <a:cs typeface="Angsana New" pitchFamily="18" charset="-120"/>
              </a:defRPr>
            </a:lvl3pPr>
            <a:lvl4pPr marL="1600200" indent="-228600">
              <a:defRPr sz="2400">
                <a:solidFill>
                  <a:schemeClr val="tx1"/>
                </a:solidFill>
                <a:latin typeface="Times New Roman" panose="02020603050405020304" pitchFamily="18" charset="0"/>
                <a:ea typeface="Angsana New" pitchFamily="18" charset="-120"/>
                <a:cs typeface="Angsana New" pitchFamily="18" charset="-120"/>
              </a:defRPr>
            </a:lvl4pPr>
            <a:lvl5pPr marL="2057400" indent="-228600">
              <a:defRPr sz="2400">
                <a:solidFill>
                  <a:schemeClr val="tx1"/>
                </a:solidFill>
                <a:latin typeface="Times New Roman" panose="02020603050405020304" pitchFamily="18" charset="0"/>
                <a:ea typeface="Angsana New" pitchFamily="18" charset="-120"/>
                <a:cs typeface="Angsana New" pitchFamily="18" charset="-12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9pPr>
          </a:lstStyle>
          <a:p>
            <a:fld id="{68E3EE31-676D-433B-96F6-BF3184FD171C}" type="slidenum">
              <a:rPr lang="en-US" altLang="en-US" sz="1200" smtClean="0"/>
              <a:pPr/>
              <a:t>60</a:t>
            </a:fld>
            <a:endParaRPr lang="en-US" altLang="en-US" sz="1200"/>
          </a:p>
        </p:txBody>
      </p:sp>
      <p:sp>
        <p:nvSpPr>
          <p:cNvPr id="4403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cs typeface="Cordia New" pitchFamily="34" charset="-34"/>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p:spPr>
        <p:txBody>
          <a:bodyPr/>
          <a:lstStyle/>
          <a:p>
            <a:endParaRPr lang="en-US">
              <a:latin typeface="Arial" pitchFamily="34" charset="0"/>
            </a:endParaRPr>
          </a:p>
        </p:txBody>
      </p:sp>
      <p:sp>
        <p:nvSpPr>
          <p:cNvPr id="63492" name="Slide Number Placeholder 3"/>
          <p:cNvSpPr>
            <a:spLocks noGrp="1"/>
          </p:cNvSpPr>
          <p:nvPr>
            <p:ph type="sldNum" sz="quarter" idx="5"/>
          </p:nvPr>
        </p:nvSpPr>
        <p:spPr>
          <a:noFill/>
        </p:spPr>
        <p:txBody>
          <a:bodyPr/>
          <a:lstStyle/>
          <a:p>
            <a:fld id="{26B899EF-0456-45F6-9C3B-5D56EDBDF1B5}" type="slidenum">
              <a:rPr lang="en-US" smtClean="0">
                <a:latin typeface="Arial" pitchFamily="34" charset="0"/>
              </a:rPr>
              <a:pPr/>
              <a:t>13</a:t>
            </a:fld>
            <a:endParaRPr lang="en-US">
              <a:latin typeface="Arial" pitchFamily="34" charset="0"/>
            </a:endParaRPr>
          </a:p>
        </p:txBody>
      </p:sp>
    </p:spTree>
    <p:extLst>
      <p:ext uri="{BB962C8B-B14F-4D97-AF65-F5344CB8AC3E}">
        <p14:creationId xmlns:p14="http://schemas.microsoft.com/office/powerpoint/2010/main" val="29212904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p:spPr>
        <p:txBody>
          <a:bodyPr/>
          <a:lstStyle/>
          <a:p>
            <a:endParaRPr lang="en-US">
              <a:latin typeface="Arial" pitchFamily="34" charset="0"/>
            </a:endParaRPr>
          </a:p>
        </p:txBody>
      </p:sp>
      <p:sp>
        <p:nvSpPr>
          <p:cNvPr id="78852" name="Slide Number Placeholder 3"/>
          <p:cNvSpPr>
            <a:spLocks noGrp="1"/>
          </p:cNvSpPr>
          <p:nvPr>
            <p:ph type="sldNum" sz="quarter" idx="5"/>
          </p:nvPr>
        </p:nvSpPr>
        <p:spPr>
          <a:noFill/>
        </p:spPr>
        <p:txBody>
          <a:bodyPr/>
          <a:lstStyle/>
          <a:p>
            <a:fld id="{DA1EC767-435B-4FAA-B870-FC198DBF51CB}" type="slidenum">
              <a:rPr lang="en-US" smtClean="0">
                <a:latin typeface="Arial" pitchFamily="34" charset="0"/>
              </a:rPr>
              <a:pPr/>
              <a:t>61</a:t>
            </a:fld>
            <a:endParaRPr lang="en-US">
              <a:latin typeface="Arial" pitchFamily="34" charset="0"/>
            </a:endParaRPr>
          </a:p>
        </p:txBody>
      </p:sp>
    </p:spTree>
    <p:extLst>
      <p:ext uri="{BB962C8B-B14F-4D97-AF65-F5344CB8AC3E}">
        <p14:creationId xmlns:p14="http://schemas.microsoft.com/office/powerpoint/2010/main" val="22861381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p:spPr>
        <p:txBody>
          <a:bodyPr/>
          <a:lstStyle/>
          <a:p>
            <a:endParaRPr lang="en-US">
              <a:latin typeface="Arial" pitchFamily="34" charset="0"/>
            </a:endParaRPr>
          </a:p>
        </p:txBody>
      </p:sp>
      <p:sp>
        <p:nvSpPr>
          <p:cNvPr id="78852" name="Slide Number Placeholder 3"/>
          <p:cNvSpPr>
            <a:spLocks noGrp="1"/>
          </p:cNvSpPr>
          <p:nvPr>
            <p:ph type="sldNum" sz="quarter" idx="5"/>
          </p:nvPr>
        </p:nvSpPr>
        <p:spPr>
          <a:noFill/>
        </p:spPr>
        <p:txBody>
          <a:bodyPr/>
          <a:lstStyle/>
          <a:p>
            <a:fld id="{DA1EC767-435B-4FAA-B870-FC198DBF51CB}" type="slidenum">
              <a:rPr lang="en-US" smtClean="0">
                <a:latin typeface="Arial" pitchFamily="34" charset="0"/>
              </a:rPr>
              <a:pPr/>
              <a:t>62</a:t>
            </a:fld>
            <a:endParaRPr lang="en-US">
              <a:latin typeface="Arial" pitchFamily="34" charset="0"/>
            </a:endParaRPr>
          </a:p>
        </p:txBody>
      </p:sp>
    </p:spTree>
    <p:extLst>
      <p:ext uri="{BB962C8B-B14F-4D97-AF65-F5344CB8AC3E}">
        <p14:creationId xmlns:p14="http://schemas.microsoft.com/office/powerpoint/2010/main" val="26991831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e^0 = 1, e^-1 = .37, e^-2 = .14, etc.</a:t>
            </a: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2EB13AB-E917-48C5-9EEC-B17BA80B5F20}" type="slidenum">
              <a:rPr lang="en-US" altLang="en-US">
                <a:latin typeface="Calibri" panose="020F0502020204030204" pitchFamily="34" charset="0"/>
              </a:rPr>
              <a:pPr eaLnBrk="1" hangingPunct="1"/>
              <a:t>63</a:t>
            </a:fld>
            <a:endParaRPr lang="en-US" altLang="en-US">
              <a:latin typeface="Calibri" panose="020F0502020204030204" pitchFamily="34" charset="0"/>
            </a:endParaRPr>
          </a:p>
        </p:txBody>
      </p:sp>
    </p:spTree>
    <p:extLst>
      <p:ext uri="{BB962C8B-B14F-4D97-AF65-F5344CB8AC3E}">
        <p14:creationId xmlns:p14="http://schemas.microsoft.com/office/powerpoint/2010/main" val="21839519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pPr eaLnBrk="0" hangingPunct="0"/>
            <a:fld id="{ADC06759-B181-4992-9306-57C61C412ABC}" type="slidenum">
              <a:rPr lang="en-US" sz="1200" smtClean="0">
                <a:solidFill>
                  <a:srgbClr val="000000"/>
                </a:solidFill>
                <a:latin typeface="Arial" pitchFamily="34" charset="0"/>
              </a:rPr>
              <a:pPr eaLnBrk="0" hangingPunct="0"/>
              <a:t>64</a:t>
            </a:fld>
            <a:endParaRPr lang="en-US" sz="1200" dirty="0">
              <a:solidFill>
                <a:srgbClr val="000000"/>
              </a:solidFill>
              <a:latin typeface="Arial" pitchFamily="34" charset="0"/>
            </a:endParaRPr>
          </a:p>
        </p:txBody>
      </p:sp>
      <p:sp>
        <p:nvSpPr>
          <p:cNvPr id="80899" name="Rectangle 2"/>
          <p:cNvSpPr>
            <a:spLocks noGrp="1" noRot="1" noChangeAspect="1" noChangeArrowheads="1" noTextEdit="1"/>
          </p:cNvSpPr>
          <p:nvPr>
            <p:ph type="sldImg"/>
          </p:nvPr>
        </p:nvSpPr>
        <p:spPr>
          <a:xfrm>
            <a:off x="-152400" y="401638"/>
            <a:ext cx="7631113" cy="5724525"/>
          </a:xfrm>
          <a:solidFill>
            <a:srgbClr val="FFFFFF"/>
          </a:solidFill>
          <a:ln/>
        </p:spPr>
      </p:sp>
      <p:sp>
        <p:nvSpPr>
          <p:cNvPr id="80900" name="Rectangle 3"/>
          <p:cNvSpPr>
            <a:spLocks noGrp="1" noChangeArrowheads="1"/>
          </p:cNvSpPr>
          <p:nvPr>
            <p:ph type="body" idx="1"/>
          </p:nvPr>
        </p:nvSpPr>
        <p:spPr>
          <a:xfrm>
            <a:off x="883921" y="6367463"/>
            <a:ext cx="5620173" cy="2535317"/>
          </a:xfrm>
          <a:solidFill>
            <a:srgbClr val="FFFFFF"/>
          </a:solidFill>
          <a:ln>
            <a:solidFill>
              <a:srgbClr val="000000"/>
            </a:solidFill>
          </a:ln>
        </p:spPr>
        <p:txBody>
          <a:bodyPr/>
          <a:lstStyle/>
          <a:p>
            <a:pPr eaLnBrk="1" hangingPunct="1"/>
            <a:endParaRPr lang="en-US">
              <a:latin typeface="Arial" pitchFamily="34" charset="0"/>
            </a:endParaRPr>
          </a:p>
        </p:txBody>
      </p:sp>
    </p:spTree>
    <p:extLst>
      <p:ext uri="{BB962C8B-B14F-4D97-AF65-F5344CB8AC3E}">
        <p14:creationId xmlns:p14="http://schemas.microsoft.com/office/powerpoint/2010/main" val="13127515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pPr eaLnBrk="0" hangingPunct="0"/>
            <a:fld id="{635F2A0E-0DE0-4E94-99BF-0028BB208054}" type="slidenum">
              <a:rPr lang="en-US" sz="1200" smtClean="0">
                <a:solidFill>
                  <a:srgbClr val="000000"/>
                </a:solidFill>
                <a:latin typeface="Arial" pitchFamily="34" charset="0"/>
              </a:rPr>
              <a:pPr eaLnBrk="0" hangingPunct="0"/>
              <a:t>65</a:t>
            </a:fld>
            <a:endParaRPr lang="en-US" sz="1200" dirty="0">
              <a:solidFill>
                <a:srgbClr val="000000"/>
              </a:solidFill>
              <a:latin typeface="Arial" pitchFamily="34" charset="0"/>
            </a:endParaRPr>
          </a:p>
        </p:txBody>
      </p:sp>
      <p:sp>
        <p:nvSpPr>
          <p:cNvPr id="81923" name="Rectangle 2"/>
          <p:cNvSpPr>
            <a:spLocks noGrp="1" noRot="1" noChangeAspect="1" noChangeArrowheads="1" noTextEdit="1"/>
          </p:cNvSpPr>
          <p:nvPr>
            <p:ph type="sldImg"/>
          </p:nvPr>
        </p:nvSpPr>
        <p:spPr>
          <a:xfrm>
            <a:off x="-152400" y="401638"/>
            <a:ext cx="7631113" cy="5724525"/>
          </a:xfrm>
          <a:solidFill>
            <a:srgbClr val="FFFFFF"/>
          </a:solidFill>
          <a:ln/>
        </p:spPr>
      </p:sp>
      <p:sp>
        <p:nvSpPr>
          <p:cNvPr id="81924" name="Rectangle 3"/>
          <p:cNvSpPr>
            <a:spLocks noGrp="1" noChangeArrowheads="1"/>
          </p:cNvSpPr>
          <p:nvPr>
            <p:ph type="body" idx="1"/>
          </p:nvPr>
        </p:nvSpPr>
        <p:spPr>
          <a:xfrm>
            <a:off x="883921" y="6367463"/>
            <a:ext cx="5620173" cy="2535317"/>
          </a:xfrm>
          <a:solidFill>
            <a:srgbClr val="FFFFFF"/>
          </a:solidFill>
          <a:ln>
            <a:solidFill>
              <a:srgbClr val="000000"/>
            </a:solidFill>
          </a:ln>
        </p:spPr>
        <p:txBody>
          <a:bodyPr/>
          <a:lstStyle/>
          <a:p>
            <a:pPr eaLnBrk="1" hangingPunct="1"/>
            <a:endParaRPr lang="en-US">
              <a:latin typeface="Arial" pitchFamily="34" charset="0"/>
            </a:endParaRPr>
          </a:p>
        </p:txBody>
      </p:sp>
    </p:spTree>
    <p:extLst>
      <p:ext uri="{BB962C8B-B14F-4D97-AF65-F5344CB8AC3E}">
        <p14:creationId xmlns:p14="http://schemas.microsoft.com/office/powerpoint/2010/main" val="16971583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p:spPr>
        <p:txBody>
          <a:bodyPr/>
          <a:lstStyle/>
          <a:p>
            <a:endParaRPr lang="en-US">
              <a:latin typeface="Arial" pitchFamily="34" charset="0"/>
            </a:endParaRPr>
          </a:p>
        </p:txBody>
      </p:sp>
    </p:spTree>
    <p:extLst>
      <p:ext uri="{BB962C8B-B14F-4D97-AF65-F5344CB8AC3E}">
        <p14:creationId xmlns:p14="http://schemas.microsoft.com/office/powerpoint/2010/main" val="24084591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CDF0E67-0736-48B6-B4A9-F20A94660104}" type="slidenum">
              <a:rPr lang="en-US" altLang="en-US">
                <a:latin typeface="Calibri" panose="020F0502020204030204" pitchFamily="34" charset="0"/>
              </a:rPr>
              <a:pPr eaLnBrk="1" hangingPunct="1"/>
              <a:t>68</a:t>
            </a:fld>
            <a:endParaRPr lang="en-US" altLang="en-US">
              <a:latin typeface="Calibri" panose="020F0502020204030204" pitchFamily="34" charset="0"/>
            </a:endParaRPr>
          </a:p>
        </p:txBody>
      </p:sp>
      <p:sp>
        <p:nvSpPr>
          <p:cNvPr id="10137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t>Linear vs. quadratic in mask size</a:t>
            </a:r>
          </a:p>
        </p:txBody>
      </p:sp>
    </p:spTree>
    <p:extLst>
      <p:ext uri="{BB962C8B-B14F-4D97-AF65-F5344CB8AC3E}">
        <p14:creationId xmlns:p14="http://schemas.microsoft.com/office/powerpoint/2010/main" val="16032628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AF080E0-D554-45A3-9B69-F2F5062184A2}" type="slidenum">
              <a:rPr lang="en-US" altLang="en-US">
                <a:latin typeface="Calibri" panose="020F0502020204030204" pitchFamily="34" charset="0"/>
              </a:rPr>
              <a:pPr eaLnBrk="1" hangingPunct="1"/>
              <a:t>69</a:t>
            </a:fld>
            <a:endParaRPr lang="en-US" altLang="en-US">
              <a:latin typeface="Calibri" panose="020F0502020204030204" pitchFamily="34" charset="0"/>
            </a:endParaRPr>
          </a:p>
        </p:txBody>
      </p:sp>
      <p:sp>
        <p:nvSpPr>
          <p:cNvPr id="10240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4"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9966202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numCol="1" anchorCtr="0" compatLnSpc="1">
            <a:prstTxWarp prst="textNoShape">
              <a:avLst/>
            </a:prstTxWarp>
          </a:bodyPr>
          <a:lstStyle>
            <a:lvl1pPr>
              <a:defRPr sz="2400">
                <a:solidFill>
                  <a:schemeClr val="tx1"/>
                </a:solidFill>
                <a:latin typeface="Times New Roman" panose="02020603050405020304" pitchFamily="18" charset="0"/>
                <a:ea typeface="Angsana New" pitchFamily="18" charset="-120"/>
                <a:cs typeface="Angsana New" pitchFamily="18" charset="-120"/>
              </a:defRPr>
            </a:lvl1pPr>
            <a:lvl2pPr marL="742950" indent="-285750">
              <a:defRPr sz="2400">
                <a:solidFill>
                  <a:schemeClr val="tx1"/>
                </a:solidFill>
                <a:latin typeface="Times New Roman" panose="02020603050405020304" pitchFamily="18" charset="0"/>
                <a:ea typeface="Angsana New" pitchFamily="18" charset="-120"/>
                <a:cs typeface="Angsana New" pitchFamily="18" charset="-120"/>
              </a:defRPr>
            </a:lvl2pPr>
            <a:lvl3pPr marL="1143000" indent="-228600">
              <a:defRPr sz="2400">
                <a:solidFill>
                  <a:schemeClr val="tx1"/>
                </a:solidFill>
                <a:latin typeface="Times New Roman" panose="02020603050405020304" pitchFamily="18" charset="0"/>
                <a:ea typeface="Angsana New" pitchFamily="18" charset="-120"/>
                <a:cs typeface="Angsana New" pitchFamily="18" charset="-120"/>
              </a:defRPr>
            </a:lvl3pPr>
            <a:lvl4pPr marL="1600200" indent="-228600">
              <a:defRPr sz="2400">
                <a:solidFill>
                  <a:schemeClr val="tx1"/>
                </a:solidFill>
                <a:latin typeface="Times New Roman" panose="02020603050405020304" pitchFamily="18" charset="0"/>
                <a:ea typeface="Angsana New" pitchFamily="18" charset="-120"/>
                <a:cs typeface="Angsana New" pitchFamily="18" charset="-120"/>
              </a:defRPr>
            </a:lvl4pPr>
            <a:lvl5pPr marL="2057400" indent="-228600">
              <a:defRPr sz="2400">
                <a:solidFill>
                  <a:schemeClr val="tx1"/>
                </a:solidFill>
                <a:latin typeface="Times New Roman" panose="02020603050405020304" pitchFamily="18" charset="0"/>
                <a:ea typeface="Angsana New" pitchFamily="18" charset="-120"/>
                <a:cs typeface="Angsana New" pitchFamily="18" charset="-12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9pPr>
          </a:lstStyle>
          <a:p>
            <a:fld id="{5D980BEB-59A8-48A6-99C8-C8ED72B239DE}" type="slidenum">
              <a:rPr lang="en-US" altLang="en-US" sz="1200" smtClean="0"/>
              <a:pPr/>
              <a:t>70</a:t>
            </a:fld>
            <a:endParaRPr lang="en-US" altLang="en-US" sz="1200"/>
          </a:p>
        </p:txBody>
      </p:sp>
      <p:sp>
        <p:nvSpPr>
          <p:cNvPr id="4608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cs typeface="Cordia New" pitchFamily="34" charset="-34"/>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pPr eaLnBrk="0" hangingPunct="0"/>
            <a:fld id="{BC1E9AC7-7DF4-4BA9-9ECD-8159137C2EBF}" type="slidenum">
              <a:rPr lang="en-US" sz="1200" smtClean="0">
                <a:solidFill>
                  <a:srgbClr val="000000"/>
                </a:solidFill>
                <a:latin typeface="Arial" pitchFamily="34" charset="0"/>
              </a:rPr>
              <a:pPr eaLnBrk="0" hangingPunct="0"/>
              <a:t>72</a:t>
            </a:fld>
            <a:endParaRPr lang="en-US" sz="1200" dirty="0">
              <a:solidFill>
                <a:srgbClr val="000000"/>
              </a:solidFill>
              <a:latin typeface="Arial" pitchFamily="34" charset="0"/>
            </a:endParaRPr>
          </a:p>
        </p:txBody>
      </p:sp>
      <p:sp>
        <p:nvSpPr>
          <p:cNvPr id="79875" name="Rectangle 2"/>
          <p:cNvSpPr>
            <a:spLocks noGrp="1" noRot="1" noChangeAspect="1" noChangeArrowheads="1" noTextEdit="1"/>
          </p:cNvSpPr>
          <p:nvPr>
            <p:ph type="sldImg"/>
          </p:nvPr>
        </p:nvSpPr>
        <p:spPr>
          <a:solidFill>
            <a:srgbClr val="FFFFFF"/>
          </a:solidFill>
          <a:ln/>
        </p:spPr>
      </p:sp>
      <p:sp>
        <p:nvSpPr>
          <p:cNvPr id="79876" name="Rectangle 3"/>
          <p:cNvSpPr>
            <a:spLocks noGrp="1" noChangeArrowheads="1"/>
          </p:cNvSpPr>
          <p:nvPr>
            <p:ph type="body" idx="1"/>
          </p:nvPr>
        </p:nvSpPr>
        <p:spPr>
          <a:xfrm>
            <a:off x="975361" y="4560570"/>
            <a:ext cx="5364480" cy="4320540"/>
          </a:xfrm>
          <a:solidFill>
            <a:srgbClr val="FFFFFF"/>
          </a:solidFill>
          <a:ln>
            <a:solidFill>
              <a:srgbClr val="000000"/>
            </a:solidFill>
          </a:ln>
        </p:spPr>
        <p:txBody>
          <a:bodyPr/>
          <a:lstStyle/>
          <a:p>
            <a:pPr eaLnBrk="1" hangingPunct="1"/>
            <a:endParaRPr lang="en-US">
              <a:latin typeface="Arial" pitchFamily="34" charset="0"/>
            </a:endParaRPr>
          </a:p>
        </p:txBody>
      </p:sp>
    </p:spTree>
    <p:extLst>
      <p:ext uri="{BB962C8B-B14F-4D97-AF65-F5344CB8AC3E}">
        <p14:creationId xmlns:p14="http://schemas.microsoft.com/office/powerpoint/2010/main" val="873616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pPr eaLnBrk="0" hangingPunct="0"/>
            <a:fld id="{980F174E-9422-4987-82F7-2E47090A4709}" type="slidenum">
              <a:rPr lang="en-US" sz="1200" b="1" smtClean="0">
                <a:solidFill>
                  <a:srgbClr val="000000"/>
                </a:solidFill>
                <a:latin typeface="Arial" pitchFamily="34" charset="0"/>
                <a:cs typeface="Arial" pitchFamily="34" charset="0"/>
              </a:rPr>
              <a:pPr eaLnBrk="0" hangingPunct="0"/>
              <a:t>14</a:t>
            </a:fld>
            <a:endParaRPr lang="en-US" sz="1200" b="1" dirty="0">
              <a:solidFill>
                <a:srgbClr val="000000"/>
              </a:solidFill>
              <a:latin typeface="Arial" pitchFamily="34" charset="0"/>
              <a:cs typeface="Arial" pitchFamily="34"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xfrm>
            <a:off x="975361" y="4560570"/>
            <a:ext cx="5364480" cy="4320540"/>
          </a:xfrm>
          <a:noFill/>
          <a:ln/>
        </p:spPr>
        <p:txBody>
          <a:bodyPr/>
          <a:lstStyle/>
          <a:p>
            <a:endParaRPr lang="ru-RU">
              <a:latin typeface="Arial" pitchFamily="34" charset="0"/>
            </a:endParaRPr>
          </a:p>
        </p:txBody>
      </p:sp>
    </p:spTree>
    <p:extLst>
      <p:ext uri="{BB962C8B-B14F-4D97-AF65-F5344CB8AC3E}">
        <p14:creationId xmlns:p14="http://schemas.microsoft.com/office/powerpoint/2010/main" val="22911989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pPr eaLnBrk="0" hangingPunct="0"/>
            <a:fld id="{BC1E9AC7-7DF4-4BA9-9ECD-8159137C2EBF}" type="slidenum">
              <a:rPr lang="en-US" sz="1200" smtClean="0">
                <a:solidFill>
                  <a:srgbClr val="000000"/>
                </a:solidFill>
                <a:latin typeface="Arial" pitchFamily="34" charset="0"/>
              </a:rPr>
              <a:pPr eaLnBrk="0" hangingPunct="0"/>
              <a:t>73</a:t>
            </a:fld>
            <a:endParaRPr lang="en-US" sz="1200" dirty="0">
              <a:solidFill>
                <a:srgbClr val="000000"/>
              </a:solidFill>
              <a:latin typeface="Arial" pitchFamily="34" charset="0"/>
            </a:endParaRPr>
          </a:p>
        </p:txBody>
      </p:sp>
      <p:sp>
        <p:nvSpPr>
          <p:cNvPr id="79875" name="Rectangle 2"/>
          <p:cNvSpPr>
            <a:spLocks noGrp="1" noRot="1" noChangeAspect="1" noChangeArrowheads="1" noTextEdit="1"/>
          </p:cNvSpPr>
          <p:nvPr>
            <p:ph type="sldImg"/>
          </p:nvPr>
        </p:nvSpPr>
        <p:spPr>
          <a:solidFill>
            <a:srgbClr val="FFFFFF"/>
          </a:solidFill>
          <a:ln/>
        </p:spPr>
      </p:sp>
      <p:sp>
        <p:nvSpPr>
          <p:cNvPr id="79876" name="Rectangle 3"/>
          <p:cNvSpPr>
            <a:spLocks noGrp="1" noChangeArrowheads="1"/>
          </p:cNvSpPr>
          <p:nvPr>
            <p:ph type="body" idx="1"/>
          </p:nvPr>
        </p:nvSpPr>
        <p:spPr>
          <a:xfrm>
            <a:off x="975361" y="4560570"/>
            <a:ext cx="5364480" cy="4320540"/>
          </a:xfrm>
          <a:solidFill>
            <a:srgbClr val="FFFFFF"/>
          </a:solidFill>
          <a:ln>
            <a:solidFill>
              <a:srgbClr val="000000"/>
            </a:solidFill>
          </a:ln>
        </p:spPr>
        <p:txBody>
          <a:bodyPr/>
          <a:lstStyle/>
          <a:p>
            <a:pPr eaLnBrk="1" hangingPunct="1"/>
            <a:endParaRPr lang="en-US">
              <a:latin typeface="Arial" pitchFamily="34" charset="0"/>
            </a:endParaRPr>
          </a:p>
        </p:txBody>
      </p:sp>
    </p:spTree>
    <p:extLst>
      <p:ext uri="{BB962C8B-B14F-4D97-AF65-F5344CB8AC3E}">
        <p14:creationId xmlns:p14="http://schemas.microsoft.com/office/powerpoint/2010/main" val="5469806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numCol="1" anchorCtr="0" compatLnSpc="1">
            <a:prstTxWarp prst="textNoShape">
              <a:avLst/>
            </a:prstTxWarp>
          </a:bodyPr>
          <a:lstStyle>
            <a:lvl1pPr>
              <a:defRPr sz="2400">
                <a:solidFill>
                  <a:schemeClr val="tx1"/>
                </a:solidFill>
                <a:latin typeface="Times New Roman" panose="02020603050405020304" pitchFamily="18" charset="0"/>
                <a:ea typeface="Angsana New" pitchFamily="18" charset="-120"/>
                <a:cs typeface="Angsana New" pitchFamily="18" charset="-120"/>
              </a:defRPr>
            </a:lvl1pPr>
            <a:lvl2pPr marL="742950" indent="-285750">
              <a:defRPr sz="2400">
                <a:solidFill>
                  <a:schemeClr val="tx1"/>
                </a:solidFill>
                <a:latin typeface="Times New Roman" panose="02020603050405020304" pitchFamily="18" charset="0"/>
                <a:ea typeface="Angsana New" pitchFamily="18" charset="-120"/>
                <a:cs typeface="Angsana New" pitchFamily="18" charset="-120"/>
              </a:defRPr>
            </a:lvl2pPr>
            <a:lvl3pPr marL="1143000" indent="-228600">
              <a:defRPr sz="2400">
                <a:solidFill>
                  <a:schemeClr val="tx1"/>
                </a:solidFill>
                <a:latin typeface="Times New Roman" panose="02020603050405020304" pitchFamily="18" charset="0"/>
                <a:ea typeface="Angsana New" pitchFamily="18" charset="-120"/>
                <a:cs typeface="Angsana New" pitchFamily="18" charset="-120"/>
              </a:defRPr>
            </a:lvl3pPr>
            <a:lvl4pPr marL="1600200" indent="-228600">
              <a:defRPr sz="2400">
                <a:solidFill>
                  <a:schemeClr val="tx1"/>
                </a:solidFill>
                <a:latin typeface="Times New Roman" panose="02020603050405020304" pitchFamily="18" charset="0"/>
                <a:ea typeface="Angsana New" pitchFamily="18" charset="-120"/>
                <a:cs typeface="Angsana New" pitchFamily="18" charset="-120"/>
              </a:defRPr>
            </a:lvl4pPr>
            <a:lvl5pPr marL="2057400" indent="-228600">
              <a:defRPr sz="2400">
                <a:solidFill>
                  <a:schemeClr val="tx1"/>
                </a:solidFill>
                <a:latin typeface="Times New Roman" panose="02020603050405020304" pitchFamily="18" charset="0"/>
                <a:ea typeface="Angsana New" pitchFamily="18" charset="-120"/>
                <a:cs typeface="Angsana New" pitchFamily="18" charset="-12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9pPr>
          </a:lstStyle>
          <a:p>
            <a:fld id="{D56425B0-F507-46D1-9EDA-410A3E05309A}" type="slidenum">
              <a:rPr lang="en-US" altLang="en-US" sz="1200" smtClean="0"/>
              <a:pPr/>
              <a:t>74</a:t>
            </a:fld>
            <a:endParaRPr lang="en-US" altLang="en-US" sz="1200"/>
          </a:p>
        </p:txBody>
      </p:sp>
      <p:sp>
        <p:nvSpPr>
          <p:cNvPr id="5017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cs typeface="Cordia New" pitchFamily="34" charset="-34"/>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p:spPr>
        <p:txBody>
          <a:bodyPr/>
          <a:lstStyle/>
          <a:p>
            <a:endParaRPr lang="en-US">
              <a:latin typeface="Arial" pitchFamily="34" charset="0"/>
            </a:endParaRPr>
          </a:p>
        </p:txBody>
      </p:sp>
      <p:sp>
        <p:nvSpPr>
          <p:cNvPr id="78852" name="Slide Number Placeholder 3"/>
          <p:cNvSpPr>
            <a:spLocks noGrp="1"/>
          </p:cNvSpPr>
          <p:nvPr>
            <p:ph type="sldNum" sz="quarter" idx="5"/>
          </p:nvPr>
        </p:nvSpPr>
        <p:spPr>
          <a:noFill/>
        </p:spPr>
        <p:txBody>
          <a:bodyPr/>
          <a:lstStyle/>
          <a:p>
            <a:fld id="{DA1EC767-435B-4FAA-B870-FC198DBF51CB}" type="slidenum">
              <a:rPr lang="en-US" smtClean="0">
                <a:latin typeface="Arial" pitchFamily="34" charset="0"/>
              </a:rPr>
              <a:pPr/>
              <a:t>79</a:t>
            </a:fld>
            <a:endParaRPr lang="en-US">
              <a:latin typeface="Arial" pitchFamily="34" charset="0"/>
            </a:endParaRPr>
          </a:p>
        </p:txBody>
      </p:sp>
    </p:spTree>
    <p:extLst>
      <p:ext uri="{BB962C8B-B14F-4D97-AF65-F5344CB8AC3E}">
        <p14:creationId xmlns:p14="http://schemas.microsoft.com/office/powerpoint/2010/main" val="23934111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p:spPr>
        <p:txBody>
          <a:bodyPr/>
          <a:lstStyle/>
          <a:p>
            <a:endParaRPr lang="en-US">
              <a:latin typeface="Arial" pitchFamily="34" charset="0"/>
            </a:endParaRPr>
          </a:p>
        </p:txBody>
      </p:sp>
      <p:sp>
        <p:nvSpPr>
          <p:cNvPr id="78852" name="Slide Number Placeholder 3"/>
          <p:cNvSpPr>
            <a:spLocks noGrp="1"/>
          </p:cNvSpPr>
          <p:nvPr>
            <p:ph type="sldNum" sz="quarter" idx="5"/>
          </p:nvPr>
        </p:nvSpPr>
        <p:spPr>
          <a:noFill/>
        </p:spPr>
        <p:txBody>
          <a:bodyPr/>
          <a:lstStyle/>
          <a:p>
            <a:fld id="{DA1EC767-435B-4FAA-B870-FC198DBF51CB}" type="slidenum">
              <a:rPr lang="en-US" smtClean="0">
                <a:latin typeface="Arial" pitchFamily="34" charset="0"/>
              </a:rPr>
              <a:pPr/>
              <a:t>80</a:t>
            </a:fld>
            <a:endParaRPr lang="en-US">
              <a:latin typeface="Arial" pitchFamily="34" charset="0"/>
            </a:endParaRPr>
          </a:p>
        </p:txBody>
      </p:sp>
    </p:spTree>
    <p:extLst>
      <p:ext uri="{BB962C8B-B14F-4D97-AF65-F5344CB8AC3E}">
        <p14:creationId xmlns:p14="http://schemas.microsoft.com/office/powerpoint/2010/main" val="35762670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p:spPr>
        <p:txBody>
          <a:bodyPr/>
          <a:lstStyle/>
          <a:p>
            <a:endParaRPr lang="en-US">
              <a:latin typeface="Arial" pitchFamily="34" charset="0"/>
            </a:endParaRPr>
          </a:p>
        </p:txBody>
      </p:sp>
      <p:sp>
        <p:nvSpPr>
          <p:cNvPr id="78852" name="Slide Number Placeholder 3"/>
          <p:cNvSpPr>
            <a:spLocks noGrp="1"/>
          </p:cNvSpPr>
          <p:nvPr>
            <p:ph type="sldNum" sz="quarter" idx="5"/>
          </p:nvPr>
        </p:nvSpPr>
        <p:spPr>
          <a:noFill/>
        </p:spPr>
        <p:txBody>
          <a:bodyPr/>
          <a:lstStyle/>
          <a:p>
            <a:fld id="{DA1EC767-435B-4FAA-B870-FC198DBF51CB}" type="slidenum">
              <a:rPr lang="en-US" smtClean="0">
                <a:latin typeface="Arial" pitchFamily="34" charset="0"/>
              </a:rPr>
              <a:pPr/>
              <a:t>81</a:t>
            </a:fld>
            <a:endParaRPr lang="en-US">
              <a:latin typeface="Arial" pitchFamily="34" charset="0"/>
            </a:endParaRPr>
          </a:p>
        </p:txBody>
      </p:sp>
    </p:spTree>
    <p:extLst>
      <p:ext uri="{BB962C8B-B14F-4D97-AF65-F5344CB8AC3E}">
        <p14:creationId xmlns:p14="http://schemas.microsoft.com/office/powerpoint/2010/main" val="28263463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57263">
              <a:defRPr sz="2400">
                <a:solidFill>
                  <a:schemeClr val="tx1"/>
                </a:solidFill>
                <a:latin typeface="Times New Roman" panose="02020603050405020304" pitchFamily="18" charset="0"/>
                <a:ea typeface="Angsana New" pitchFamily="18" charset="-120"/>
                <a:cs typeface="Angsana New" pitchFamily="18" charset="-120"/>
              </a:defRPr>
            </a:lvl1pPr>
            <a:lvl2pPr marL="742950" indent="-285750" defTabSz="957263">
              <a:defRPr sz="2400">
                <a:solidFill>
                  <a:schemeClr val="tx1"/>
                </a:solidFill>
                <a:latin typeface="Times New Roman" panose="02020603050405020304" pitchFamily="18" charset="0"/>
                <a:ea typeface="Angsana New" pitchFamily="18" charset="-120"/>
                <a:cs typeface="Angsana New" pitchFamily="18" charset="-120"/>
              </a:defRPr>
            </a:lvl2pPr>
            <a:lvl3pPr marL="1143000" indent="-228600" defTabSz="957263">
              <a:defRPr sz="2400">
                <a:solidFill>
                  <a:schemeClr val="tx1"/>
                </a:solidFill>
                <a:latin typeface="Times New Roman" panose="02020603050405020304" pitchFamily="18" charset="0"/>
                <a:ea typeface="Angsana New" pitchFamily="18" charset="-120"/>
                <a:cs typeface="Angsana New" pitchFamily="18" charset="-120"/>
              </a:defRPr>
            </a:lvl3pPr>
            <a:lvl4pPr marL="1600200" indent="-228600" defTabSz="957263">
              <a:defRPr sz="2400">
                <a:solidFill>
                  <a:schemeClr val="tx1"/>
                </a:solidFill>
                <a:latin typeface="Times New Roman" panose="02020603050405020304" pitchFamily="18" charset="0"/>
                <a:ea typeface="Angsana New" pitchFamily="18" charset="-120"/>
                <a:cs typeface="Angsana New" pitchFamily="18" charset="-120"/>
              </a:defRPr>
            </a:lvl4pPr>
            <a:lvl5pPr marL="2057400" indent="-228600" defTabSz="957263">
              <a:defRPr sz="2400">
                <a:solidFill>
                  <a:schemeClr val="tx1"/>
                </a:solidFill>
                <a:latin typeface="Times New Roman" panose="02020603050405020304" pitchFamily="18" charset="0"/>
                <a:ea typeface="Angsana New" pitchFamily="18" charset="-120"/>
                <a:cs typeface="Angsana New" pitchFamily="18" charset="-120"/>
              </a:defRPr>
            </a:lvl5pPr>
            <a:lvl6pPr marL="2514600" indent="-228600" defTabSz="957263"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6pPr>
            <a:lvl7pPr marL="2971800" indent="-228600" defTabSz="957263"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7pPr>
            <a:lvl8pPr marL="3429000" indent="-228600" defTabSz="957263"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8pPr>
            <a:lvl9pPr marL="3886200" indent="-228600" defTabSz="957263"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9pPr>
          </a:lstStyle>
          <a:p>
            <a:fld id="{5DEEBF7F-1180-4ABB-8ECC-15E95CA7D4C5}" type="slidenum">
              <a:rPr lang="zh-TW" altLang="en-US" sz="1300" smtClean="0">
                <a:latin typeface="Tahoma" panose="020B0604030504040204" pitchFamily="34" charset="0"/>
                <a:ea typeface="PMingLiU" panose="02020500000000000000" pitchFamily="18" charset="-120"/>
              </a:rPr>
              <a:pPr/>
              <a:t>82</a:t>
            </a:fld>
            <a:endParaRPr lang="en-US" altLang="zh-TW" sz="1300">
              <a:latin typeface="Tahoma" panose="020B0604030504040204" pitchFamily="34" charset="0"/>
              <a:ea typeface="PMingLiU" panose="02020500000000000000" pitchFamily="18" charset="-120"/>
            </a:endParaRPr>
          </a:p>
        </p:txBody>
      </p:sp>
      <p:sp>
        <p:nvSpPr>
          <p:cNvPr id="5529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cs typeface="Cordia New" pitchFamily="34" charset="-34"/>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numCol="1" anchorCtr="0" compatLnSpc="1">
            <a:prstTxWarp prst="textNoShape">
              <a:avLst/>
            </a:prstTxWarp>
          </a:bodyPr>
          <a:lstStyle>
            <a:lvl1pPr>
              <a:defRPr sz="2400">
                <a:solidFill>
                  <a:schemeClr val="tx1"/>
                </a:solidFill>
                <a:latin typeface="Times New Roman" panose="02020603050405020304" pitchFamily="18" charset="0"/>
                <a:ea typeface="Angsana New" pitchFamily="18" charset="-120"/>
                <a:cs typeface="Angsana New" pitchFamily="18" charset="-120"/>
              </a:defRPr>
            </a:lvl1pPr>
            <a:lvl2pPr marL="742950" indent="-285750">
              <a:defRPr sz="2400">
                <a:solidFill>
                  <a:schemeClr val="tx1"/>
                </a:solidFill>
                <a:latin typeface="Times New Roman" panose="02020603050405020304" pitchFamily="18" charset="0"/>
                <a:ea typeface="Angsana New" pitchFamily="18" charset="-120"/>
                <a:cs typeface="Angsana New" pitchFamily="18" charset="-120"/>
              </a:defRPr>
            </a:lvl2pPr>
            <a:lvl3pPr marL="1143000" indent="-228600">
              <a:defRPr sz="2400">
                <a:solidFill>
                  <a:schemeClr val="tx1"/>
                </a:solidFill>
                <a:latin typeface="Times New Roman" panose="02020603050405020304" pitchFamily="18" charset="0"/>
                <a:ea typeface="Angsana New" pitchFamily="18" charset="-120"/>
                <a:cs typeface="Angsana New" pitchFamily="18" charset="-120"/>
              </a:defRPr>
            </a:lvl3pPr>
            <a:lvl4pPr marL="1600200" indent="-228600">
              <a:defRPr sz="2400">
                <a:solidFill>
                  <a:schemeClr val="tx1"/>
                </a:solidFill>
                <a:latin typeface="Times New Roman" panose="02020603050405020304" pitchFamily="18" charset="0"/>
                <a:ea typeface="Angsana New" pitchFamily="18" charset="-120"/>
                <a:cs typeface="Angsana New" pitchFamily="18" charset="-120"/>
              </a:defRPr>
            </a:lvl4pPr>
            <a:lvl5pPr marL="2057400" indent="-228600">
              <a:defRPr sz="2400">
                <a:solidFill>
                  <a:schemeClr val="tx1"/>
                </a:solidFill>
                <a:latin typeface="Times New Roman" panose="02020603050405020304" pitchFamily="18" charset="0"/>
                <a:ea typeface="Angsana New" pitchFamily="18" charset="-120"/>
                <a:cs typeface="Angsana New" pitchFamily="18" charset="-12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9pPr>
          </a:lstStyle>
          <a:p>
            <a:fld id="{4B33CCF6-982D-44D7-BED1-8AA459379492}" type="slidenum">
              <a:rPr lang="en-US" altLang="en-US" sz="1200" smtClean="0"/>
              <a:pPr/>
              <a:t>83</a:t>
            </a:fld>
            <a:endParaRPr lang="en-US" altLang="en-US" sz="1200"/>
          </a:p>
        </p:txBody>
      </p:sp>
      <p:sp>
        <p:nvSpPr>
          <p:cNvPr id="5734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cs typeface="Cordia New" pitchFamily="34" charset="-34"/>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57263">
              <a:defRPr sz="2400">
                <a:solidFill>
                  <a:schemeClr val="tx1"/>
                </a:solidFill>
                <a:latin typeface="Times New Roman" panose="02020603050405020304" pitchFamily="18" charset="0"/>
                <a:ea typeface="Angsana New" pitchFamily="18" charset="-120"/>
                <a:cs typeface="Angsana New" pitchFamily="18" charset="-120"/>
              </a:defRPr>
            </a:lvl1pPr>
            <a:lvl2pPr marL="742950" indent="-285750" defTabSz="957263">
              <a:defRPr sz="2400">
                <a:solidFill>
                  <a:schemeClr val="tx1"/>
                </a:solidFill>
                <a:latin typeface="Times New Roman" panose="02020603050405020304" pitchFamily="18" charset="0"/>
                <a:ea typeface="Angsana New" pitchFamily="18" charset="-120"/>
                <a:cs typeface="Angsana New" pitchFamily="18" charset="-120"/>
              </a:defRPr>
            </a:lvl2pPr>
            <a:lvl3pPr marL="1143000" indent="-228600" defTabSz="957263">
              <a:defRPr sz="2400">
                <a:solidFill>
                  <a:schemeClr val="tx1"/>
                </a:solidFill>
                <a:latin typeface="Times New Roman" panose="02020603050405020304" pitchFamily="18" charset="0"/>
                <a:ea typeface="Angsana New" pitchFamily="18" charset="-120"/>
                <a:cs typeface="Angsana New" pitchFamily="18" charset="-120"/>
              </a:defRPr>
            </a:lvl3pPr>
            <a:lvl4pPr marL="1600200" indent="-228600" defTabSz="957263">
              <a:defRPr sz="2400">
                <a:solidFill>
                  <a:schemeClr val="tx1"/>
                </a:solidFill>
                <a:latin typeface="Times New Roman" panose="02020603050405020304" pitchFamily="18" charset="0"/>
                <a:ea typeface="Angsana New" pitchFamily="18" charset="-120"/>
                <a:cs typeface="Angsana New" pitchFamily="18" charset="-120"/>
              </a:defRPr>
            </a:lvl4pPr>
            <a:lvl5pPr marL="2057400" indent="-228600" defTabSz="957263">
              <a:defRPr sz="2400">
                <a:solidFill>
                  <a:schemeClr val="tx1"/>
                </a:solidFill>
                <a:latin typeface="Times New Roman" panose="02020603050405020304" pitchFamily="18" charset="0"/>
                <a:ea typeface="Angsana New" pitchFamily="18" charset="-120"/>
                <a:cs typeface="Angsana New" pitchFamily="18" charset="-120"/>
              </a:defRPr>
            </a:lvl5pPr>
            <a:lvl6pPr marL="2514600" indent="-228600" defTabSz="957263"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6pPr>
            <a:lvl7pPr marL="2971800" indent="-228600" defTabSz="957263"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7pPr>
            <a:lvl8pPr marL="3429000" indent="-228600" defTabSz="957263"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8pPr>
            <a:lvl9pPr marL="3886200" indent="-228600" defTabSz="957263"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9pPr>
          </a:lstStyle>
          <a:p>
            <a:fld id="{A14D81F4-29A7-49A1-9EB7-D07FC7022016}" type="slidenum">
              <a:rPr lang="zh-TW" altLang="en-US" sz="1300" smtClean="0">
                <a:latin typeface="Tahoma" panose="020B0604030504040204" pitchFamily="34" charset="0"/>
                <a:ea typeface="PMingLiU" panose="02020500000000000000" pitchFamily="18" charset="-120"/>
              </a:rPr>
              <a:pPr/>
              <a:t>84</a:t>
            </a:fld>
            <a:endParaRPr lang="en-US" altLang="zh-TW" sz="1300">
              <a:latin typeface="Tahoma" panose="020B0604030504040204" pitchFamily="34" charset="0"/>
              <a:ea typeface="PMingLiU" panose="02020500000000000000" pitchFamily="18" charset="-120"/>
            </a:endParaRPr>
          </a:p>
        </p:txBody>
      </p:sp>
      <p:sp>
        <p:nvSpPr>
          <p:cNvPr id="5939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cs typeface="Cordia New" pitchFamily="34" charset="-34"/>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57263">
              <a:defRPr sz="2400">
                <a:solidFill>
                  <a:schemeClr val="tx1"/>
                </a:solidFill>
                <a:latin typeface="Times New Roman" panose="02020603050405020304" pitchFamily="18" charset="0"/>
                <a:ea typeface="Angsana New" pitchFamily="18" charset="-120"/>
                <a:cs typeface="Angsana New" pitchFamily="18" charset="-120"/>
              </a:defRPr>
            </a:lvl1pPr>
            <a:lvl2pPr marL="742950" indent="-285750" defTabSz="957263">
              <a:defRPr sz="2400">
                <a:solidFill>
                  <a:schemeClr val="tx1"/>
                </a:solidFill>
                <a:latin typeface="Times New Roman" panose="02020603050405020304" pitchFamily="18" charset="0"/>
                <a:ea typeface="Angsana New" pitchFamily="18" charset="-120"/>
                <a:cs typeface="Angsana New" pitchFamily="18" charset="-120"/>
              </a:defRPr>
            </a:lvl2pPr>
            <a:lvl3pPr marL="1143000" indent="-228600" defTabSz="957263">
              <a:defRPr sz="2400">
                <a:solidFill>
                  <a:schemeClr val="tx1"/>
                </a:solidFill>
                <a:latin typeface="Times New Roman" panose="02020603050405020304" pitchFamily="18" charset="0"/>
                <a:ea typeface="Angsana New" pitchFamily="18" charset="-120"/>
                <a:cs typeface="Angsana New" pitchFamily="18" charset="-120"/>
              </a:defRPr>
            </a:lvl3pPr>
            <a:lvl4pPr marL="1600200" indent="-228600" defTabSz="957263">
              <a:defRPr sz="2400">
                <a:solidFill>
                  <a:schemeClr val="tx1"/>
                </a:solidFill>
                <a:latin typeface="Times New Roman" panose="02020603050405020304" pitchFamily="18" charset="0"/>
                <a:ea typeface="Angsana New" pitchFamily="18" charset="-120"/>
                <a:cs typeface="Angsana New" pitchFamily="18" charset="-120"/>
              </a:defRPr>
            </a:lvl4pPr>
            <a:lvl5pPr marL="2057400" indent="-228600" defTabSz="957263">
              <a:defRPr sz="2400">
                <a:solidFill>
                  <a:schemeClr val="tx1"/>
                </a:solidFill>
                <a:latin typeface="Times New Roman" panose="02020603050405020304" pitchFamily="18" charset="0"/>
                <a:ea typeface="Angsana New" pitchFamily="18" charset="-120"/>
                <a:cs typeface="Angsana New" pitchFamily="18" charset="-120"/>
              </a:defRPr>
            </a:lvl5pPr>
            <a:lvl6pPr marL="2514600" indent="-228600" defTabSz="957263"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6pPr>
            <a:lvl7pPr marL="2971800" indent="-228600" defTabSz="957263"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7pPr>
            <a:lvl8pPr marL="3429000" indent="-228600" defTabSz="957263"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8pPr>
            <a:lvl9pPr marL="3886200" indent="-228600" defTabSz="957263"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9pPr>
          </a:lstStyle>
          <a:p>
            <a:fld id="{9DDC3277-8021-42F9-A1D8-ED7210229B45}" type="slidenum">
              <a:rPr lang="zh-TW" altLang="en-US" sz="1300" smtClean="0">
                <a:latin typeface="Tahoma" panose="020B0604030504040204" pitchFamily="34" charset="0"/>
                <a:ea typeface="PMingLiU" panose="02020500000000000000" pitchFamily="18" charset="-120"/>
              </a:rPr>
              <a:pPr/>
              <a:t>86</a:t>
            </a:fld>
            <a:endParaRPr lang="en-US" altLang="zh-TW" sz="1300">
              <a:latin typeface="Tahoma" panose="020B0604030504040204" pitchFamily="34" charset="0"/>
              <a:ea typeface="PMingLiU" panose="02020500000000000000" pitchFamily="18" charset="-120"/>
            </a:endParaRPr>
          </a:p>
        </p:txBody>
      </p:sp>
      <p:sp>
        <p:nvSpPr>
          <p:cNvPr id="62467" name="Rectangle 2"/>
          <p:cNvSpPr>
            <a:spLocks noGrp="1" noRot="1" noChangeAspect="1" noChangeArrowheads="1" noTextEdit="1"/>
          </p:cNvSpPr>
          <p:nvPr>
            <p:ph type="sldImg"/>
          </p:nvPr>
        </p:nvSpPr>
        <p:spPr bwMode="auto">
          <a:xfrm>
            <a:off x="1257300" y="720725"/>
            <a:ext cx="4800600"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8" name="Rectangle 3"/>
          <p:cNvSpPr>
            <a:spLocks noGrp="1" noChangeArrowheads="1"/>
          </p:cNvSpPr>
          <p:nvPr>
            <p:ph type="body" idx="1"/>
          </p:nvPr>
        </p:nvSpPr>
        <p:spPr bwMode="auto">
          <a:xfrm>
            <a:off x="731838" y="4560888"/>
            <a:ext cx="5851525" cy="4319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cs typeface="Cordia New" pitchFamily="34" charset="-34"/>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numCol="1" anchorCtr="0" compatLnSpc="1">
            <a:prstTxWarp prst="textNoShape">
              <a:avLst/>
            </a:prstTxWarp>
          </a:bodyPr>
          <a:lstStyle>
            <a:lvl1pPr>
              <a:defRPr sz="2400">
                <a:solidFill>
                  <a:schemeClr val="tx1"/>
                </a:solidFill>
                <a:latin typeface="Times New Roman" panose="02020603050405020304" pitchFamily="18" charset="0"/>
                <a:ea typeface="Angsana New" pitchFamily="18" charset="-120"/>
                <a:cs typeface="Angsana New" pitchFamily="18" charset="-120"/>
              </a:defRPr>
            </a:lvl1pPr>
            <a:lvl2pPr marL="742950" indent="-285750">
              <a:defRPr sz="2400">
                <a:solidFill>
                  <a:schemeClr val="tx1"/>
                </a:solidFill>
                <a:latin typeface="Times New Roman" panose="02020603050405020304" pitchFamily="18" charset="0"/>
                <a:ea typeface="Angsana New" pitchFamily="18" charset="-120"/>
                <a:cs typeface="Angsana New" pitchFamily="18" charset="-120"/>
              </a:defRPr>
            </a:lvl2pPr>
            <a:lvl3pPr marL="1143000" indent="-228600">
              <a:defRPr sz="2400">
                <a:solidFill>
                  <a:schemeClr val="tx1"/>
                </a:solidFill>
                <a:latin typeface="Times New Roman" panose="02020603050405020304" pitchFamily="18" charset="0"/>
                <a:ea typeface="Angsana New" pitchFamily="18" charset="-120"/>
                <a:cs typeface="Angsana New" pitchFamily="18" charset="-120"/>
              </a:defRPr>
            </a:lvl3pPr>
            <a:lvl4pPr marL="1600200" indent="-228600">
              <a:defRPr sz="2400">
                <a:solidFill>
                  <a:schemeClr val="tx1"/>
                </a:solidFill>
                <a:latin typeface="Times New Roman" panose="02020603050405020304" pitchFamily="18" charset="0"/>
                <a:ea typeface="Angsana New" pitchFamily="18" charset="-120"/>
                <a:cs typeface="Angsana New" pitchFamily="18" charset="-120"/>
              </a:defRPr>
            </a:lvl4pPr>
            <a:lvl5pPr marL="2057400" indent="-228600">
              <a:defRPr sz="2400">
                <a:solidFill>
                  <a:schemeClr val="tx1"/>
                </a:solidFill>
                <a:latin typeface="Times New Roman" panose="02020603050405020304" pitchFamily="18" charset="0"/>
                <a:ea typeface="Angsana New" pitchFamily="18" charset="-120"/>
                <a:cs typeface="Angsana New" pitchFamily="18" charset="-12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Angsana New" pitchFamily="18" charset="-120"/>
                <a:cs typeface="Angsana New" pitchFamily="18" charset="-120"/>
              </a:defRPr>
            </a:lvl9pPr>
          </a:lstStyle>
          <a:p>
            <a:fld id="{922CB0F2-4B2A-4F51-B5C9-6A587593B283}" type="slidenum">
              <a:rPr lang="en-US" altLang="en-US" sz="1200" smtClean="0"/>
              <a:pPr/>
              <a:t>109</a:t>
            </a:fld>
            <a:endParaRPr lang="en-US" altLang="en-US" sz="1200"/>
          </a:p>
        </p:txBody>
      </p:sp>
      <p:sp>
        <p:nvSpPr>
          <p:cNvPr id="8704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cs typeface="Cordia New" pitchFamily="34" charset="-34"/>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pPr eaLnBrk="0" hangingPunct="0"/>
            <a:fld id="{BEEF97FF-8810-4BF6-9349-B2743B8CC9BD}" type="slidenum">
              <a:rPr lang="en-US" sz="1200" b="1" smtClean="0">
                <a:solidFill>
                  <a:srgbClr val="000000"/>
                </a:solidFill>
                <a:latin typeface="Arial" pitchFamily="34" charset="0"/>
                <a:cs typeface="Arial" pitchFamily="34" charset="0"/>
              </a:rPr>
              <a:pPr eaLnBrk="0" hangingPunct="0"/>
              <a:t>15</a:t>
            </a:fld>
            <a:endParaRPr lang="en-US" sz="1200" b="1" dirty="0">
              <a:solidFill>
                <a:srgbClr val="000000"/>
              </a:solidFill>
              <a:latin typeface="Arial" pitchFamily="34" charset="0"/>
              <a:cs typeface="Arial" pitchFamily="34"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xfrm>
            <a:off x="975361" y="4560570"/>
            <a:ext cx="5364480" cy="4320540"/>
          </a:xfrm>
          <a:noFill/>
          <a:ln/>
        </p:spPr>
        <p:txBody>
          <a:bodyPr/>
          <a:lstStyle/>
          <a:p>
            <a:endParaRPr lang="ru-RU">
              <a:latin typeface="Arial" pitchFamily="34" charset="0"/>
            </a:endParaRPr>
          </a:p>
        </p:txBody>
      </p:sp>
    </p:spTree>
    <p:extLst>
      <p:ext uri="{BB962C8B-B14F-4D97-AF65-F5344CB8AC3E}">
        <p14:creationId xmlns:p14="http://schemas.microsoft.com/office/powerpoint/2010/main" val="2100554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pPr eaLnBrk="0" hangingPunct="0"/>
            <a:fld id="{A757EFA0-F24A-405F-AD00-7221204F7F2F}" type="slidenum">
              <a:rPr lang="en-US" sz="1200" b="1" smtClean="0">
                <a:solidFill>
                  <a:srgbClr val="000000"/>
                </a:solidFill>
                <a:latin typeface="Arial" pitchFamily="34" charset="0"/>
                <a:cs typeface="Arial" pitchFamily="34" charset="0"/>
              </a:rPr>
              <a:pPr eaLnBrk="0" hangingPunct="0"/>
              <a:t>16</a:t>
            </a:fld>
            <a:endParaRPr lang="en-US" sz="1200" b="1" dirty="0">
              <a:solidFill>
                <a:srgbClr val="000000"/>
              </a:solidFill>
              <a:latin typeface="Arial" pitchFamily="34" charset="0"/>
              <a:cs typeface="Arial" pitchFamily="34"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xfrm>
            <a:off x="975361" y="4560570"/>
            <a:ext cx="5364480" cy="4320540"/>
          </a:xfrm>
          <a:noFill/>
          <a:ln/>
        </p:spPr>
        <p:txBody>
          <a:bodyPr/>
          <a:lstStyle/>
          <a:p>
            <a:endParaRPr lang="ru-RU">
              <a:latin typeface="Arial" pitchFamily="34" charset="0"/>
            </a:endParaRPr>
          </a:p>
        </p:txBody>
      </p:sp>
    </p:spTree>
    <p:extLst>
      <p:ext uri="{BB962C8B-B14F-4D97-AF65-F5344CB8AC3E}">
        <p14:creationId xmlns:p14="http://schemas.microsoft.com/office/powerpoint/2010/main" val="1643323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pPr eaLnBrk="0" hangingPunct="0"/>
            <a:fld id="{FDF782F5-7CC1-4CDB-A8E7-DF7321F629EB}" type="slidenum">
              <a:rPr lang="en-US" sz="1200" b="1" smtClean="0">
                <a:solidFill>
                  <a:srgbClr val="000000"/>
                </a:solidFill>
                <a:latin typeface="Arial" pitchFamily="34" charset="0"/>
                <a:cs typeface="Arial" pitchFamily="34" charset="0"/>
              </a:rPr>
              <a:pPr eaLnBrk="0" hangingPunct="0"/>
              <a:t>17</a:t>
            </a:fld>
            <a:endParaRPr lang="en-US" sz="1200" b="1" dirty="0">
              <a:solidFill>
                <a:srgbClr val="000000"/>
              </a:solidFill>
              <a:latin typeface="Arial" pitchFamily="34" charset="0"/>
              <a:cs typeface="Arial" pitchFamily="34"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xfrm>
            <a:off x="975361" y="4560570"/>
            <a:ext cx="5364480" cy="4320540"/>
          </a:xfrm>
          <a:noFill/>
          <a:ln/>
        </p:spPr>
        <p:txBody>
          <a:bodyPr/>
          <a:lstStyle/>
          <a:p>
            <a:endParaRPr lang="ru-RU">
              <a:latin typeface="Arial" pitchFamily="34" charset="0"/>
            </a:endParaRPr>
          </a:p>
        </p:txBody>
      </p:sp>
    </p:spTree>
    <p:extLst>
      <p:ext uri="{BB962C8B-B14F-4D97-AF65-F5344CB8AC3E}">
        <p14:creationId xmlns:p14="http://schemas.microsoft.com/office/powerpoint/2010/main" val="2071040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pPr eaLnBrk="0" hangingPunct="0"/>
            <a:fld id="{7F7B934C-315C-404F-AF03-5BF69706FA20}" type="slidenum">
              <a:rPr lang="en-US" sz="1200" b="1" smtClean="0">
                <a:solidFill>
                  <a:srgbClr val="000000"/>
                </a:solidFill>
                <a:latin typeface="Arial" pitchFamily="34" charset="0"/>
                <a:cs typeface="Arial" pitchFamily="34" charset="0"/>
              </a:rPr>
              <a:pPr eaLnBrk="0" hangingPunct="0"/>
              <a:t>21</a:t>
            </a:fld>
            <a:endParaRPr lang="en-US" sz="1200" b="1" dirty="0">
              <a:solidFill>
                <a:srgbClr val="000000"/>
              </a:solidFill>
              <a:latin typeface="Arial" pitchFamily="34" charset="0"/>
              <a:cs typeface="Arial" pitchFamily="34" charset="0"/>
            </a:endParaRPr>
          </a:p>
        </p:txBody>
      </p:sp>
      <p:sp>
        <p:nvSpPr>
          <p:cNvPr id="68611" name="Rectangle 2"/>
          <p:cNvSpPr>
            <a:spLocks noGrp="1" noRot="1" noChangeAspect="1" noChangeArrowheads="1" noTextEdit="1"/>
          </p:cNvSpPr>
          <p:nvPr>
            <p:ph type="sldImg"/>
          </p:nvPr>
        </p:nvSpPr>
        <p:spPr>
          <a:xfrm>
            <a:off x="-153988" y="401638"/>
            <a:ext cx="7629526" cy="5722937"/>
          </a:xfrm>
          <a:ln/>
        </p:spPr>
      </p:sp>
      <p:sp>
        <p:nvSpPr>
          <p:cNvPr id="68612" name="Rectangle 3"/>
          <p:cNvSpPr>
            <a:spLocks noGrp="1" noChangeArrowheads="1"/>
          </p:cNvSpPr>
          <p:nvPr>
            <p:ph type="body" idx="1"/>
          </p:nvPr>
        </p:nvSpPr>
        <p:spPr>
          <a:xfrm>
            <a:off x="883921" y="6365797"/>
            <a:ext cx="5620173" cy="2536984"/>
          </a:xfrm>
          <a:noFill/>
          <a:ln/>
        </p:spPr>
        <p:txBody>
          <a:bodyPr/>
          <a:lstStyle/>
          <a:p>
            <a:r>
              <a:rPr lang="en-US">
                <a:latin typeface="Arial" pitchFamily="34" charset="0"/>
              </a:rPr>
              <a:t>ones, divide by 9</a:t>
            </a:r>
          </a:p>
        </p:txBody>
      </p:sp>
    </p:spTree>
    <p:extLst>
      <p:ext uri="{BB962C8B-B14F-4D97-AF65-F5344CB8AC3E}">
        <p14:creationId xmlns:p14="http://schemas.microsoft.com/office/powerpoint/2010/main" val="28505128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4" name="Rectangle 3"/>
          <p:cNvSpPr/>
          <p:nvPr/>
        </p:nvSpPr>
        <p:spPr bwMode="white">
          <a:xfrm>
            <a:off x="17463" y="3660775"/>
            <a:ext cx="9144000" cy="15970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5" name="Rectangle 4"/>
          <p:cNvSpPr/>
          <p:nvPr/>
        </p:nvSpPr>
        <p:spPr>
          <a:xfrm>
            <a:off x="47625" y="3717925"/>
            <a:ext cx="1704975" cy="1414463"/>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6" name="Rectangle 5"/>
          <p:cNvSpPr/>
          <p:nvPr/>
        </p:nvSpPr>
        <p:spPr>
          <a:xfrm>
            <a:off x="1895475" y="3711575"/>
            <a:ext cx="7229475" cy="1414463"/>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8" name="Title 7"/>
          <p:cNvSpPr>
            <a:spLocks noGrp="1"/>
          </p:cNvSpPr>
          <p:nvPr>
            <p:ph type="ctrTitle"/>
          </p:nvPr>
        </p:nvSpPr>
        <p:spPr>
          <a:xfrm>
            <a:off x="1752599" y="1295400"/>
            <a:ext cx="7296743" cy="2286000"/>
          </a:xfrm>
        </p:spPr>
        <p:txBody>
          <a:bodyPr>
            <a:normAutofit/>
          </a:bodyPr>
          <a:lstStyle>
            <a:lvl1pPr>
              <a:defRPr sz="4000" cap="all" baseline="0"/>
            </a:lvl1pPr>
          </a:lstStyle>
          <a:p>
            <a:r>
              <a:rPr lang="en-US" dirty="0"/>
              <a:t>Click to edit Master title style</a:t>
            </a:r>
          </a:p>
        </p:txBody>
      </p:sp>
      <p:sp>
        <p:nvSpPr>
          <p:cNvPr id="9" name="Subtitle 8"/>
          <p:cNvSpPr>
            <a:spLocks noGrp="1"/>
          </p:cNvSpPr>
          <p:nvPr>
            <p:ph type="subTitle" idx="1"/>
          </p:nvPr>
        </p:nvSpPr>
        <p:spPr>
          <a:xfrm>
            <a:off x="1905001" y="3717394"/>
            <a:ext cx="7144342" cy="1359508"/>
          </a:xfrm>
        </p:spPr>
        <p:txBody>
          <a:bodyPr anchor="ctr">
            <a:normAutofit/>
          </a:bodyPr>
          <a:lstStyle>
            <a:lvl1pPr marL="0" indent="0" algn="l">
              <a:buNone/>
              <a:defRPr sz="2600">
                <a:solidFill>
                  <a:schemeClr val="accent2">
                    <a:lumMod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a:t>Click to edit Master subtitle style</a:t>
            </a:r>
          </a:p>
        </p:txBody>
      </p:sp>
      <p:sp>
        <p:nvSpPr>
          <p:cNvPr id="7" name="Date Placeholder 27"/>
          <p:cNvSpPr>
            <a:spLocks noGrp="1"/>
          </p:cNvSpPr>
          <p:nvPr>
            <p:ph type="dt" sz="half" idx="10"/>
          </p:nvPr>
        </p:nvSpPr>
        <p:spPr>
          <a:xfrm>
            <a:off x="7034213" y="6400800"/>
            <a:ext cx="2109787" cy="457200"/>
          </a:xfrm>
        </p:spPr>
        <p:txBody>
          <a:bodyPr>
            <a:noAutofit/>
          </a:bodyPr>
          <a:lstStyle>
            <a:lvl1pPr algn="ctr">
              <a:defRPr sz="1400">
                <a:solidFill>
                  <a:srgbClr val="FFFFFF"/>
                </a:solidFill>
              </a:defRPr>
            </a:lvl1pPr>
          </a:lstStyle>
          <a:p>
            <a:pPr>
              <a:defRPr/>
            </a:pPr>
            <a:fld id="{67341831-3C9B-48FC-88FB-416BD8FCB3EA}" type="datetimeFigureOut">
              <a:rPr lang="en-US"/>
              <a:pPr>
                <a:defRPr/>
              </a:pPr>
              <a:t>2/4/2018</a:t>
            </a:fld>
            <a:endParaRPr lang="en-US"/>
          </a:p>
        </p:txBody>
      </p:sp>
      <p:sp>
        <p:nvSpPr>
          <p:cNvPr id="10" name="Footer Placeholder 16"/>
          <p:cNvSpPr>
            <a:spLocks noGrp="1"/>
          </p:cNvSpPr>
          <p:nvPr>
            <p:ph type="ftr" sz="quarter" idx="11"/>
          </p:nvPr>
        </p:nvSpPr>
        <p:spPr>
          <a:xfrm>
            <a:off x="47625" y="6400800"/>
            <a:ext cx="5867400" cy="457200"/>
          </a:xfrm>
        </p:spPr>
        <p:txBody>
          <a:bodyPr/>
          <a:lstStyle>
            <a:lvl1pPr algn="r">
              <a:defRPr>
                <a:solidFill>
                  <a:schemeClr val="tx2"/>
                </a:solidFill>
              </a:defRPr>
            </a:lvl1pPr>
          </a:lstStyle>
          <a:p>
            <a:pPr>
              <a:defRPr/>
            </a:pPr>
            <a:endParaRPr lang="en-US"/>
          </a:p>
        </p:txBody>
      </p:sp>
      <p:sp>
        <p:nvSpPr>
          <p:cNvPr id="11" name="Slide Number Placeholder 28"/>
          <p:cNvSpPr>
            <a:spLocks noGrp="1"/>
          </p:cNvSpPr>
          <p:nvPr>
            <p:ph type="sldNum" sz="quarter" idx="12"/>
          </p:nvPr>
        </p:nvSpPr>
        <p:spPr>
          <a:xfrm>
            <a:off x="5964238" y="6400800"/>
            <a:ext cx="838200" cy="457200"/>
          </a:xfrm>
        </p:spPr>
        <p:txBody>
          <a:bodyPr/>
          <a:lstStyle>
            <a:lvl1pPr>
              <a:defRPr>
                <a:solidFill>
                  <a:schemeClr val="tx2"/>
                </a:solidFill>
              </a:defRPr>
            </a:lvl1pPr>
          </a:lstStyle>
          <a:p>
            <a:pPr>
              <a:defRPr/>
            </a:pPr>
            <a:fld id="{7381D156-D7E0-4218-BB58-386E0368DB9E}" type="slidenum">
              <a:rPr lang="en-US"/>
              <a:pPr>
                <a:defRPr/>
              </a:pPr>
              <a:t>‹#›</a:t>
            </a:fld>
            <a:endParaRPr lang="en-US"/>
          </a:p>
        </p:txBody>
      </p:sp>
    </p:spTree>
    <p:extLst>
      <p:ext uri="{BB962C8B-B14F-4D97-AF65-F5344CB8AC3E}">
        <p14:creationId xmlns:p14="http://schemas.microsoft.com/office/powerpoint/2010/main" val="199475841"/>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876" y="-7307"/>
            <a:ext cx="9123123" cy="921707"/>
          </a:xfrm>
        </p:spPr>
        <p:txBody>
          <a:bodyPr/>
          <a:lstStyle/>
          <a:p>
            <a:r>
              <a:rPr lang="en-US"/>
              <a:t>Click to edit Master title style</a:t>
            </a:r>
          </a:p>
        </p:txBody>
      </p:sp>
      <p:sp>
        <p:nvSpPr>
          <p:cNvPr id="8" name="Content Placeholder 7"/>
          <p:cNvSpPr>
            <a:spLocks noGrp="1"/>
          </p:cNvSpPr>
          <p:nvPr>
            <p:ph sz="quarter" idx="1"/>
          </p:nvPr>
        </p:nvSpPr>
        <p:spPr>
          <a:xfrm>
            <a:off x="37578" y="990600"/>
            <a:ext cx="9067800" cy="5638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13"/>
          <p:cNvSpPr>
            <a:spLocks noGrp="1"/>
          </p:cNvSpPr>
          <p:nvPr>
            <p:ph type="dt" sz="half" idx="10"/>
          </p:nvPr>
        </p:nvSpPr>
        <p:spPr/>
        <p:txBody>
          <a:bodyPr/>
          <a:lstStyle>
            <a:lvl1pPr>
              <a:defRPr/>
            </a:lvl1pPr>
          </a:lstStyle>
          <a:p>
            <a:pPr>
              <a:defRPr/>
            </a:pPr>
            <a:fld id="{05EE2495-52B3-4FD9-8608-5F292DF5698E}" type="datetimeFigureOut">
              <a:rPr lang="en-US"/>
              <a:pPr>
                <a:defRPr/>
              </a:pPr>
              <a:t>2/4/2018</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C941242C-6472-45A6-9AC5-606B368A2ECC}" type="slidenum">
              <a:rPr lang="en-US"/>
              <a:pPr>
                <a:defRPr/>
              </a:pPr>
              <a:t>‹#›</a:t>
            </a:fld>
            <a:endParaRPr lang="en-US" dirty="0"/>
          </a:p>
        </p:txBody>
      </p:sp>
    </p:spTree>
    <p:extLst>
      <p:ext uri="{BB962C8B-B14F-4D97-AF65-F5344CB8AC3E}">
        <p14:creationId xmlns:p14="http://schemas.microsoft.com/office/powerpoint/2010/main" val="656172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0" y="990600"/>
            <a:ext cx="4648200" cy="5638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
          </p:nvPr>
        </p:nvSpPr>
        <p:spPr>
          <a:xfrm>
            <a:off x="4724400" y="990600"/>
            <a:ext cx="4419599" cy="563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7"/>
          <p:cNvSpPr>
            <a:spLocks noGrp="1"/>
          </p:cNvSpPr>
          <p:nvPr>
            <p:ph type="dt" sz="half" idx="10"/>
          </p:nvPr>
        </p:nvSpPr>
        <p:spPr/>
        <p:txBody>
          <a:bodyPr rtlCol="0"/>
          <a:lstStyle>
            <a:lvl1pPr>
              <a:defRPr/>
            </a:lvl1pPr>
          </a:lstStyle>
          <a:p>
            <a:pPr>
              <a:defRPr/>
            </a:pPr>
            <a:fld id="{B6550C3D-7994-443C-86C3-7A54E6AEAC42}" type="datetimeFigureOut">
              <a:rPr lang="en-US"/>
              <a:pPr>
                <a:defRPr/>
              </a:pPr>
              <a:t>2/4/2018</a:t>
            </a:fld>
            <a:endParaRPr lang="en-US"/>
          </a:p>
        </p:txBody>
      </p:sp>
      <p:sp>
        <p:nvSpPr>
          <p:cNvPr id="6" name="Slide Number Placeholder 9"/>
          <p:cNvSpPr>
            <a:spLocks noGrp="1"/>
          </p:cNvSpPr>
          <p:nvPr>
            <p:ph type="sldNum" sz="quarter" idx="11"/>
          </p:nvPr>
        </p:nvSpPr>
        <p:spPr/>
        <p:txBody>
          <a:bodyPr rtlCol="0"/>
          <a:lstStyle>
            <a:lvl1pPr>
              <a:defRPr/>
            </a:lvl1pPr>
          </a:lstStyle>
          <a:p>
            <a:pPr>
              <a:defRPr/>
            </a:pPr>
            <a:fld id="{AA4FAEE7-4657-4FD8-9D71-FE1122BE78B4}" type="slidenum">
              <a:rPr lang="en-US"/>
              <a:pPr>
                <a:defRPr/>
              </a:pPr>
              <a:t>‹#›</a:t>
            </a:fld>
            <a:endParaRPr lang="en-US"/>
          </a:p>
        </p:txBody>
      </p:sp>
      <p:sp>
        <p:nvSpPr>
          <p:cNvPr id="7" name="Footer Placeholder 11"/>
          <p:cNvSpPr>
            <a:spLocks noGrp="1"/>
          </p:cNvSpPr>
          <p:nvPr>
            <p:ph type="ftr" sz="quarter" idx="12"/>
          </p:nvPr>
        </p:nvSpPr>
        <p:spPr/>
        <p:txBody>
          <a:bodyPr rtlCol="0"/>
          <a:lstStyle>
            <a:lvl1pPr>
              <a:defRPr/>
            </a:lvl1pPr>
          </a:lstStyle>
          <a:p>
            <a:pPr>
              <a:defRPr/>
            </a:pPr>
            <a:endParaRPr lang="en-US"/>
          </a:p>
        </p:txBody>
      </p:sp>
    </p:spTree>
    <p:extLst>
      <p:ext uri="{BB962C8B-B14F-4D97-AF65-F5344CB8AC3E}">
        <p14:creationId xmlns:p14="http://schemas.microsoft.com/office/powerpoint/2010/main" val="1742733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0" y="16701"/>
            <a:ext cx="9144000" cy="869950"/>
          </a:xfrm>
        </p:spPr>
        <p:txBody>
          <a:bodyPr/>
          <a:lstStyle>
            <a:lvl1pPr>
              <a:defRPr/>
            </a:lvl1pPr>
          </a:lstStyle>
          <a:p>
            <a:r>
              <a:rPr lang="en-US"/>
              <a:t>Click to edit Master title style</a:t>
            </a:r>
          </a:p>
        </p:txBody>
      </p:sp>
      <p:sp>
        <p:nvSpPr>
          <p:cNvPr id="11" name="Content Placeholder 10"/>
          <p:cNvSpPr>
            <a:spLocks noGrp="1"/>
          </p:cNvSpPr>
          <p:nvPr>
            <p:ph sz="quarter" idx="2"/>
          </p:nvPr>
        </p:nvSpPr>
        <p:spPr>
          <a:xfrm>
            <a:off x="228600" y="1752600"/>
            <a:ext cx="4191000"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4"/>
          </p:nvPr>
        </p:nvSpPr>
        <p:spPr>
          <a:xfrm>
            <a:off x="4572000" y="1752600"/>
            <a:ext cx="4267200"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5"/>
          <p:cNvSpPr>
            <a:spLocks noGrp="1"/>
          </p:cNvSpPr>
          <p:nvPr>
            <p:ph type="body" sz="quarter" idx="1"/>
          </p:nvPr>
        </p:nvSpPr>
        <p:spPr>
          <a:xfrm>
            <a:off x="228600" y="1066800"/>
            <a:ext cx="4191000" cy="640080"/>
          </a:xfrm>
          <a:solidFill>
            <a:schemeClr val="accent2"/>
          </a:solidFill>
        </p:spPr>
        <p:txBody>
          <a:bodyPr rtlCol="0" anchor="ctr"/>
          <a:lstStyle>
            <a:lvl1pPr marL="0" indent="0">
              <a:buFontTx/>
              <a:buNone/>
              <a:defRPr sz="2000" b="1">
                <a:solidFill>
                  <a:srgbClr val="FFFFFF"/>
                </a:solidFill>
              </a:defRPr>
            </a:lvl1pPr>
          </a:lstStyle>
          <a:p>
            <a:pPr lvl="0"/>
            <a:r>
              <a:rPr lang="en-US" dirty="0"/>
              <a:t>Click to edit Master text styles</a:t>
            </a:r>
          </a:p>
        </p:txBody>
      </p:sp>
      <p:sp>
        <p:nvSpPr>
          <p:cNvPr id="15" name="Text Placeholder 14"/>
          <p:cNvSpPr>
            <a:spLocks noGrp="1"/>
          </p:cNvSpPr>
          <p:nvPr>
            <p:ph type="body" sz="quarter" idx="3"/>
          </p:nvPr>
        </p:nvSpPr>
        <p:spPr>
          <a:xfrm>
            <a:off x="4572000" y="1066800"/>
            <a:ext cx="4267200" cy="640080"/>
          </a:xfrm>
          <a:solidFill>
            <a:schemeClr val="accent4"/>
          </a:solidFill>
        </p:spPr>
        <p:txBody>
          <a:bodyPr rtlCol="0" anchor="ctr"/>
          <a:lstStyle>
            <a:lvl1pPr marL="0" indent="0">
              <a:buFontTx/>
              <a:buNone/>
              <a:defRPr sz="2000" b="1">
                <a:solidFill>
                  <a:srgbClr val="FFFFFF"/>
                </a:solidFill>
              </a:defRPr>
            </a:lvl1pPr>
          </a:lstStyle>
          <a:p>
            <a:pPr lvl="0"/>
            <a:r>
              <a:rPr lang="en-US"/>
              <a:t>Click to edit Master text styles</a:t>
            </a:r>
          </a:p>
        </p:txBody>
      </p:sp>
      <p:sp>
        <p:nvSpPr>
          <p:cNvPr id="7" name="Date Placeholder 9"/>
          <p:cNvSpPr>
            <a:spLocks noGrp="1"/>
          </p:cNvSpPr>
          <p:nvPr>
            <p:ph type="dt" sz="half" idx="10"/>
          </p:nvPr>
        </p:nvSpPr>
        <p:spPr/>
        <p:txBody>
          <a:bodyPr rtlCol="0"/>
          <a:lstStyle>
            <a:lvl1pPr>
              <a:defRPr/>
            </a:lvl1pPr>
          </a:lstStyle>
          <a:p>
            <a:pPr>
              <a:defRPr/>
            </a:pPr>
            <a:fld id="{1E69DA89-63F0-4F86-A38D-A6E7DB64E494}" type="datetimeFigureOut">
              <a:rPr lang="en-US"/>
              <a:pPr>
                <a:defRPr/>
              </a:pPr>
              <a:t>2/4/2018</a:t>
            </a:fld>
            <a:endParaRPr lang="en-US"/>
          </a:p>
        </p:txBody>
      </p:sp>
      <p:sp>
        <p:nvSpPr>
          <p:cNvPr id="8" name="Slide Number Placeholder 11"/>
          <p:cNvSpPr>
            <a:spLocks noGrp="1"/>
          </p:cNvSpPr>
          <p:nvPr>
            <p:ph type="sldNum" sz="quarter" idx="11"/>
          </p:nvPr>
        </p:nvSpPr>
        <p:spPr/>
        <p:txBody>
          <a:bodyPr rtlCol="0"/>
          <a:lstStyle>
            <a:lvl1pPr>
              <a:defRPr/>
            </a:lvl1pPr>
          </a:lstStyle>
          <a:p>
            <a:pPr>
              <a:defRPr/>
            </a:pPr>
            <a:fld id="{D84D5785-0F2D-4DC9-A3CF-E857954189A4}" type="slidenum">
              <a:rPr lang="en-US"/>
              <a:pPr>
                <a:defRPr/>
              </a:pPr>
              <a:t>‹#›</a:t>
            </a:fld>
            <a:endParaRPr lang="en-US"/>
          </a:p>
        </p:txBody>
      </p:sp>
      <p:sp>
        <p:nvSpPr>
          <p:cNvPr id="9" name="Footer Placeholder 13"/>
          <p:cNvSpPr>
            <a:spLocks noGrp="1"/>
          </p:cNvSpPr>
          <p:nvPr>
            <p:ph type="ftr" sz="quarter" idx="12"/>
          </p:nvPr>
        </p:nvSpPr>
        <p:spPr/>
        <p:txBody>
          <a:bodyPr rtlCol="0"/>
          <a:lstStyle>
            <a:lvl1pPr>
              <a:defRPr/>
            </a:lvl1pPr>
          </a:lstStyle>
          <a:p>
            <a:pPr>
              <a:defRPr/>
            </a:pPr>
            <a:endParaRPr lang="en-US"/>
          </a:p>
        </p:txBody>
      </p:sp>
    </p:spTree>
    <p:extLst>
      <p:ext uri="{BB962C8B-B14F-4D97-AF65-F5344CB8AC3E}">
        <p14:creationId xmlns:p14="http://schemas.microsoft.com/office/powerpoint/2010/main" val="1512090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fld id="{D4319D5D-467F-493B-9FBC-2168E4086BD8}" type="datetimeFigureOut">
              <a:rPr lang="en-US"/>
              <a:pPr>
                <a:defRPr/>
              </a:pPr>
              <a:t>2/4/2018</a:t>
            </a:fld>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pPr>
              <a:defRPr/>
            </a:pPr>
            <a:fld id="{9DC1F895-C226-4C09-9158-9DC2826AACEF}" type="slidenum">
              <a:rPr lang="en-US"/>
              <a:pPr>
                <a:defRPr/>
              </a:pPr>
              <a:t>‹#›</a:t>
            </a:fld>
            <a:endParaRPr lang="en-US"/>
          </a:p>
        </p:txBody>
      </p:sp>
    </p:spTree>
    <p:extLst>
      <p:ext uri="{BB962C8B-B14F-4D97-AF65-F5344CB8AC3E}">
        <p14:creationId xmlns:p14="http://schemas.microsoft.com/office/powerpoint/2010/main" val="1678651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062" y="0"/>
            <a:ext cx="9130937" cy="838200"/>
          </a:xfrm>
        </p:spPr>
        <p:txBody>
          <a:bodyPr/>
          <a:lstStyle/>
          <a:p>
            <a:r>
              <a:rPr lang="en-US"/>
              <a:t>Click to edit Master title style</a:t>
            </a:r>
          </a:p>
        </p:txBody>
      </p:sp>
      <p:sp>
        <p:nvSpPr>
          <p:cNvPr id="3" name="Text Placeholder 2"/>
          <p:cNvSpPr>
            <a:spLocks noGrp="1"/>
          </p:cNvSpPr>
          <p:nvPr>
            <p:ph type="body" sz="half" idx="1"/>
          </p:nvPr>
        </p:nvSpPr>
        <p:spPr>
          <a:xfrm>
            <a:off x="13062" y="990600"/>
            <a:ext cx="4482738"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43000"/>
            <a:ext cx="4038600" cy="533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7"/>
          <p:cNvSpPr>
            <a:spLocks noGrp="1" noChangeArrowheads="1"/>
          </p:cNvSpPr>
          <p:nvPr>
            <p:ph type="sldNum" sz="quarter" idx="10"/>
          </p:nvPr>
        </p:nvSpPr>
        <p:spPr/>
        <p:txBody>
          <a:bodyPr/>
          <a:lstStyle>
            <a:lvl1pPr>
              <a:defRPr/>
            </a:lvl1pPr>
          </a:lstStyle>
          <a:p>
            <a:pPr>
              <a:defRPr/>
            </a:pPr>
            <a:r>
              <a:rPr lang="en-US" altLang="zh-TW"/>
              <a:t>-</a:t>
            </a:r>
            <a:fld id="{5EA1743E-BBBC-4317-BB04-6A1E9ECB48C5}" type="slidenum">
              <a:rPr lang="en-US" altLang="zh-TW"/>
              <a:pPr>
                <a:defRPr/>
              </a:pPr>
              <a:t>‹#›</a:t>
            </a:fld>
            <a:r>
              <a:rPr lang="en-US" altLang="zh-TW"/>
              <a:t>-</a:t>
            </a:r>
          </a:p>
        </p:txBody>
      </p:sp>
    </p:spTree>
    <p:extLst>
      <p:ext uri="{BB962C8B-B14F-4D97-AF65-F5344CB8AC3E}">
        <p14:creationId xmlns:p14="http://schemas.microsoft.com/office/powerpoint/2010/main" val="2615051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46063" y="930275"/>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2147888"/>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2147888"/>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281488"/>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685800" y="6324600"/>
            <a:ext cx="1905000" cy="457200"/>
          </a:xfrm>
        </p:spPr>
        <p:txBody>
          <a:bodyPr/>
          <a:lstStyle>
            <a:lvl1pPr>
              <a:defRPr/>
            </a:lvl1pPr>
          </a:lstStyle>
          <a:p>
            <a:pPr>
              <a:defRPr/>
            </a:pPr>
            <a:endParaRPr lang="th-TH" altLang="en-US"/>
          </a:p>
        </p:txBody>
      </p:sp>
      <p:sp>
        <p:nvSpPr>
          <p:cNvPr id="7" name="Footer Placeholder 6"/>
          <p:cNvSpPr>
            <a:spLocks noGrp="1"/>
          </p:cNvSpPr>
          <p:nvPr>
            <p:ph type="ftr" sz="quarter" idx="11"/>
          </p:nvPr>
        </p:nvSpPr>
        <p:spPr>
          <a:xfrm>
            <a:off x="3124200" y="6324600"/>
            <a:ext cx="2895600" cy="457200"/>
          </a:xfrm>
        </p:spPr>
        <p:txBody>
          <a:bodyPr/>
          <a:lstStyle>
            <a:lvl1pPr>
              <a:defRPr/>
            </a:lvl1pPr>
          </a:lstStyle>
          <a:p>
            <a:pPr>
              <a:defRPr/>
            </a:pPr>
            <a:endParaRPr lang="th-TH" altLang="en-US"/>
          </a:p>
        </p:txBody>
      </p:sp>
      <p:sp>
        <p:nvSpPr>
          <p:cNvPr id="8" name="Slide Number Placeholder 7"/>
          <p:cNvSpPr>
            <a:spLocks noGrp="1"/>
          </p:cNvSpPr>
          <p:nvPr>
            <p:ph type="sldNum" sz="quarter" idx="12"/>
          </p:nvPr>
        </p:nvSpPr>
        <p:spPr>
          <a:xfrm>
            <a:off x="6553200" y="6324600"/>
            <a:ext cx="1905000" cy="457200"/>
          </a:xfrm>
        </p:spPr>
        <p:txBody>
          <a:bodyPr/>
          <a:lstStyle>
            <a:lvl1pPr>
              <a:defRPr/>
            </a:lvl1pPr>
          </a:lstStyle>
          <a:p>
            <a:pPr>
              <a:defRPr/>
            </a:pPr>
            <a:fld id="{CCB90BD1-FB01-4417-ABB8-8A480C3E4E32}" type="slidenum">
              <a:rPr lang="en-US" altLang="en-US"/>
              <a:pPr>
                <a:defRPr/>
              </a:pPr>
              <a:t>‹#›</a:t>
            </a:fld>
            <a:endParaRPr lang="th-TH" altLang="en-US"/>
          </a:p>
        </p:txBody>
      </p:sp>
    </p:spTree>
    <p:extLst>
      <p:ext uri="{BB962C8B-B14F-4D97-AF65-F5344CB8AC3E}">
        <p14:creationId xmlns:p14="http://schemas.microsoft.com/office/powerpoint/2010/main" val="1807621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838200"/>
          </a:xfrm>
        </p:spPr>
        <p:txBody>
          <a:bodyPr/>
          <a:lstStyle/>
          <a:p>
            <a:r>
              <a:rPr lang="en-US"/>
              <a:t>Click to edit Master title style</a:t>
            </a:r>
          </a:p>
        </p:txBody>
      </p:sp>
      <p:sp>
        <p:nvSpPr>
          <p:cNvPr id="3" name="Table Placeholder 2"/>
          <p:cNvSpPr>
            <a:spLocks noGrp="1"/>
          </p:cNvSpPr>
          <p:nvPr>
            <p:ph type="tbl" idx="1"/>
          </p:nvPr>
        </p:nvSpPr>
        <p:spPr>
          <a:xfrm>
            <a:off x="685800" y="914400"/>
            <a:ext cx="7772400" cy="5257800"/>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27FA247-5E83-4477-86C5-BD76B2F0E7F4}" type="slidenum">
              <a:rPr lang="en-US"/>
              <a:pPr>
                <a:defRPr/>
              </a:pPr>
              <a:t>‹#›</a:t>
            </a:fld>
            <a:endParaRPr lang="en-US"/>
          </a:p>
        </p:txBody>
      </p:sp>
    </p:spTree>
    <p:extLst>
      <p:ext uri="{BB962C8B-B14F-4D97-AF65-F5344CB8AC3E}">
        <p14:creationId xmlns:p14="http://schemas.microsoft.com/office/powerpoint/2010/main" val="13582283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12"/>
          <p:cNvSpPr>
            <a:spLocks noGrp="1"/>
          </p:cNvSpPr>
          <p:nvPr>
            <p:ph type="body" idx="1"/>
          </p:nvPr>
        </p:nvSpPr>
        <p:spPr bwMode="auto">
          <a:xfrm>
            <a:off x="76200" y="974725"/>
            <a:ext cx="9067800" cy="565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4" name="Date Placeholder 13"/>
          <p:cNvSpPr>
            <a:spLocks noGrp="1"/>
          </p:cNvSpPr>
          <p:nvPr>
            <p:ph type="dt" sz="half" idx="2"/>
          </p:nvPr>
        </p:nvSpPr>
        <p:spPr>
          <a:xfrm>
            <a:off x="6477000" y="6645275"/>
            <a:ext cx="2667000" cy="212725"/>
          </a:xfrm>
          <a:prstGeom prst="rect">
            <a:avLst/>
          </a:prstGeom>
        </p:spPr>
        <p:txBody>
          <a:bodyPr vert="horz" anchor="ctr" anchorCtr="0"/>
          <a:lstStyle>
            <a:lvl1pPr algn="ctr" eaLnBrk="1" latinLnBrk="0" hangingPunct="1">
              <a:defRPr kumimoji="0" sz="1400">
                <a:solidFill>
                  <a:schemeClr val="accent2">
                    <a:lumMod val="50000"/>
                  </a:schemeClr>
                </a:solidFill>
                <a:ea typeface="+mn-ea"/>
                <a:cs typeface="Angsana New" pitchFamily="18" charset="-34"/>
              </a:defRPr>
            </a:lvl1pPr>
          </a:lstStyle>
          <a:p>
            <a:pPr>
              <a:defRPr/>
            </a:pPr>
            <a:fld id="{44EF1FCD-9A53-4C16-9A08-5B35412FEAE7}" type="datetimeFigureOut">
              <a:rPr lang="en-US"/>
              <a:pPr>
                <a:defRPr/>
              </a:pPr>
              <a:t>2/4/2018</a:t>
            </a:fld>
            <a:endParaRPr lang="en-US"/>
          </a:p>
        </p:txBody>
      </p:sp>
      <p:sp>
        <p:nvSpPr>
          <p:cNvPr id="3" name="Footer Placeholder 2"/>
          <p:cNvSpPr>
            <a:spLocks noGrp="1"/>
          </p:cNvSpPr>
          <p:nvPr>
            <p:ph type="ftr" sz="quarter" idx="3"/>
          </p:nvPr>
        </p:nvSpPr>
        <p:spPr>
          <a:xfrm>
            <a:off x="595313" y="6619875"/>
            <a:ext cx="5419725" cy="212725"/>
          </a:xfrm>
          <a:prstGeom prst="rect">
            <a:avLst/>
          </a:prstGeom>
        </p:spPr>
        <p:txBody>
          <a:bodyPr vert="horz" anchor="ctr"/>
          <a:lstStyle>
            <a:lvl1pPr algn="l" eaLnBrk="1" latinLnBrk="0" hangingPunct="1">
              <a:defRPr kumimoji="0" sz="1400">
                <a:solidFill>
                  <a:schemeClr val="accent2">
                    <a:lumMod val="50000"/>
                  </a:schemeClr>
                </a:solidFill>
                <a:ea typeface="+mn-ea"/>
                <a:cs typeface="Angsana New" pitchFamily="18" charset="-34"/>
              </a:defRPr>
            </a:lvl1pPr>
          </a:lstStyle>
          <a:p>
            <a:pPr>
              <a:defRPr/>
            </a:pPr>
            <a:endParaRPr lang="en-US"/>
          </a:p>
        </p:txBody>
      </p:sp>
      <p:sp>
        <p:nvSpPr>
          <p:cNvPr id="7" name="Rectangle 6"/>
          <p:cNvSpPr/>
          <p:nvPr/>
        </p:nvSpPr>
        <p:spPr bwMode="white">
          <a:xfrm>
            <a:off x="0" y="838200"/>
            <a:ext cx="9144000" cy="27463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8" name="Rectangle 7"/>
          <p:cNvSpPr/>
          <p:nvPr/>
        </p:nvSpPr>
        <p:spPr>
          <a:xfrm>
            <a:off x="0" y="884238"/>
            <a:ext cx="533400" cy="90487"/>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9" name="Rectangle 8"/>
          <p:cNvSpPr/>
          <p:nvPr/>
        </p:nvSpPr>
        <p:spPr>
          <a:xfrm>
            <a:off x="590550" y="884238"/>
            <a:ext cx="8553450" cy="90487"/>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23" name="Slide Number Placeholder 22"/>
          <p:cNvSpPr>
            <a:spLocks noGrp="1"/>
          </p:cNvSpPr>
          <p:nvPr>
            <p:ph type="sldNum" sz="quarter" idx="4"/>
          </p:nvPr>
        </p:nvSpPr>
        <p:spPr>
          <a:xfrm>
            <a:off x="0" y="6648450"/>
            <a:ext cx="533400" cy="209550"/>
          </a:xfrm>
          <a:prstGeom prst="rect">
            <a:avLst/>
          </a:prstGeom>
        </p:spPr>
        <p:txBody>
          <a:bodyPr vert="horz" anchor="ctr" anchorCtr="0">
            <a:normAutofit/>
          </a:bodyPr>
          <a:lstStyle>
            <a:lvl1pPr algn="ctr" eaLnBrk="1" latinLnBrk="0" hangingPunct="1">
              <a:defRPr kumimoji="0" sz="1400" b="1">
                <a:solidFill>
                  <a:schemeClr val="accent2">
                    <a:lumMod val="50000"/>
                  </a:schemeClr>
                </a:solidFill>
                <a:ea typeface="+mn-ea"/>
                <a:cs typeface="Angsana New" pitchFamily="18" charset="-34"/>
              </a:defRPr>
            </a:lvl1pPr>
          </a:lstStyle>
          <a:p>
            <a:pPr>
              <a:defRPr/>
            </a:pPr>
            <a:fld id="{EEDC99A4-8562-4001-83B0-C6C8120C9EDD}"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822" r:id="rId1"/>
    <p:sldLayoutId id="2147483821" r:id="rId2"/>
    <p:sldLayoutId id="2147483823" r:id="rId3"/>
    <p:sldLayoutId id="2147483824" r:id="rId4"/>
    <p:sldLayoutId id="2147483825" r:id="rId5"/>
    <p:sldLayoutId id="2147483826" r:id="rId6"/>
    <p:sldLayoutId id="2147483827" r:id="rId7"/>
    <p:sldLayoutId id="2147483828" r:id="rId8"/>
  </p:sldLayoutIdLst>
  <p:txStyles>
    <p:titleStyle>
      <a:lvl1pPr algn="l" rtl="0" eaLnBrk="0" fontAlgn="base" hangingPunct="0">
        <a:spcBef>
          <a:spcPct val="0"/>
        </a:spcBef>
        <a:spcAft>
          <a:spcPct val="0"/>
        </a:spcAft>
        <a:defRPr sz="3600" b="1" kern="1200">
          <a:solidFill>
            <a:srgbClr val="0D0D0D"/>
          </a:solidFill>
          <a:latin typeface="+mj-lt"/>
          <a:ea typeface="+mj-ea"/>
          <a:cs typeface="+mj-cs"/>
        </a:defRPr>
      </a:lvl1pPr>
      <a:lvl2pPr algn="l" rtl="0" eaLnBrk="0" fontAlgn="base" hangingPunct="0">
        <a:spcBef>
          <a:spcPct val="0"/>
        </a:spcBef>
        <a:spcAft>
          <a:spcPct val="0"/>
        </a:spcAft>
        <a:defRPr sz="3600" b="1">
          <a:solidFill>
            <a:srgbClr val="0D0D0D"/>
          </a:solidFill>
          <a:latin typeface="Tw Cen MT"/>
          <a:cs typeface="FreesiaUPC" panose="020B0604020202020204" pitchFamily="34" charset="-34"/>
        </a:defRPr>
      </a:lvl2pPr>
      <a:lvl3pPr algn="l" rtl="0" eaLnBrk="0" fontAlgn="base" hangingPunct="0">
        <a:spcBef>
          <a:spcPct val="0"/>
        </a:spcBef>
        <a:spcAft>
          <a:spcPct val="0"/>
        </a:spcAft>
        <a:defRPr sz="3600" b="1">
          <a:solidFill>
            <a:srgbClr val="0D0D0D"/>
          </a:solidFill>
          <a:latin typeface="Tw Cen MT"/>
          <a:cs typeface="FreesiaUPC" panose="020B0604020202020204" pitchFamily="34" charset="-34"/>
        </a:defRPr>
      </a:lvl3pPr>
      <a:lvl4pPr algn="l" rtl="0" eaLnBrk="0" fontAlgn="base" hangingPunct="0">
        <a:spcBef>
          <a:spcPct val="0"/>
        </a:spcBef>
        <a:spcAft>
          <a:spcPct val="0"/>
        </a:spcAft>
        <a:defRPr sz="3600" b="1">
          <a:solidFill>
            <a:srgbClr val="0D0D0D"/>
          </a:solidFill>
          <a:latin typeface="Tw Cen MT"/>
          <a:cs typeface="FreesiaUPC" panose="020B0604020202020204" pitchFamily="34" charset="-34"/>
        </a:defRPr>
      </a:lvl4pPr>
      <a:lvl5pPr algn="l" rtl="0" eaLnBrk="0" fontAlgn="base" hangingPunct="0">
        <a:spcBef>
          <a:spcPct val="0"/>
        </a:spcBef>
        <a:spcAft>
          <a:spcPct val="0"/>
        </a:spcAft>
        <a:defRPr sz="3600" b="1">
          <a:solidFill>
            <a:srgbClr val="0D0D0D"/>
          </a:solidFill>
          <a:latin typeface="Tw Cen MT"/>
          <a:cs typeface="FreesiaUPC" panose="020B0604020202020204" pitchFamily="34" charset="-34"/>
        </a:defRPr>
      </a:lvl5pPr>
      <a:lvl6pPr marL="457200" algn="l" rtl="0" fontAlgn="base">
        <a:spcBef>
          <a:spcPct val="0"/>
        </a:spcBef>
        <a:spcAft>
          <a:spcPct val="0"/>
        </a:spcAft>
        <a:defRPr sz="3600" b="1">
          <a:solidFill>
            <a:srgbClr val="0D0D0D"/>
          </a:solidFill>
          <a:latin typeface="Tw Cen MT"/>
          <a:cs typeface="FreesiaUPC" panose="020B0604020202020204" pitchFamily="34" charset="-34"/>
        </a:defRPr>
      </a:lvl6pPr>
      <a:lvl7pPr marL="914400" algn="l" rtl="0" fontAlgn="base">
        <a:spcBef>
          <a:spcPct val="0"/>
        </a:spcBef>
        <a:spcAft>
          <a:spcPct val="0"/>
        </a:spcAft>
        <a:defRPr sz="3600" b="1">
          <a:solidFill>
            <a:srgbClr val="0D0D0D"/>
          </a:solidFill>
          <a:latin typeface="Tw Cen MT"/>
          <a:cs typeface="FreesiaUPC" panose="020B0604020202020204" pitchFamily="34" charset="-34"/>
        </a:defRPr>
      </a:lvl7pPr>
      <a:lvl8pPr marL="1371600" algn="l" rtl="0" fontAlgn="base">
        <a:spcBef>
          <a:spcPct val="0"/>
        </a:spcBef>
        <a:spcAft>
          <a:spcPct val="0"/>
        </a:spcAft>
        <a:defRPr sz="3600" b="1">
          <a:solidFill>
            <a:srgbClr val="0D0D0D"/>
          </a:solidFill>
          <a:latin typeface="Tw Cen MT"/>
          <a:cs typeface="FreesiaUPC" panose="020B0604020202020204" pitchFamily="34" charset="-34"/>
        </a:defRPr>
      </a:lvl8pPr>
      <a:lvl9pPr marL="1828800" algn="l" rtl="0" fontAlgn="base">
        <a:spcBef>
          <a:spcPct val="0"/>
        </a:spcBef>
        <a:spcAft>
          <a:spcPct val="0"/>
        </a:spcAft>
        <a:defRPr sz="3600" b="1">
          <a:solidFill>
            <a:srgbClr val="0D0D0D"/>
          </a:solidFill>
          <a:latin typeface="Tw Cen MT"/>
          <a:cs typeface="FreesiaUPC" panose="020B0604020202020204" pitchFamily="34" charset="-34"/>
        </a:defRPr>
      </a:lvl9pPr>
    </p:titleStyle>
    <p:bodyStyle>
      <a:lvl1pPr marL="319088" indent="-319088" algn="l" rtl="0" eaLnBrk="0" fontAlgn="base" hangingPunct="0">
        <a:spcBef>
          <a:spcPts val="900"/>
        </a:spcBef>
        <a:spcAft>
          <a:spcPct val="0"/>
        </a:spcAft>
        <a:buClr>
          <a:schemeClr val="accent2"/>
        </a:buClr>
        <a:buSzPct val="60000"/>
        <a:buFont typeface="Wingdings" panose="05000000000000000000" pitchFamily="2" charset="2"/>
        <a:buChar char=""/>
        <a:defRPr sz="3000" kern="1200">
          <a:solidFill>
            <a:schemeClr val="tx1"/>
          </a:solidFill>
          <a:latin typeface="+mn-lt"/>
          <a:ea typeface="+mn-ea"/>
          <a:cs typeface="+mn-cs"/>
        </a:defRPr>
      </a:lvl1pPr>
      <a:lvl2pPr marL="547688" indent="-273050" algn="l" rtl="0" eaLnBrk="0" fontAlgn="base" hangingPunct="0">
        <a:spcBef>
          <a:spcPts val="800"/>
        </a:spcBef>
        <a:spcAft>
          <a:spcPct val="0"/>
        </a:spcAft>
        <a:buClr>
          <a:schemeClr val="accent1"/>
        </a:buClr>
        <a:buSzPct val="70000"/>
        <a:buFont typeface="Wingdings 2" panose="05020102010507070707" pitchFamily="18" charset="2"/>
        <a:buChar char=""/>
        <a:defRPr sz="2600" kern="1200">
          <a:solidFill>
            <a:schemeClr val="tx1"/>
          </a:solidFill>
          <a:latin typeface="+mn-lt"/>
          <a:ea typeface="+mn-ea"/>
          <a:cs typeface="+mn-cs"/>
        </a:defRPr>
      </a:lvl2pPr>
      <a:lvl3pPr marL="822325" indent="-228600" algn="l" rtl="0" eaLnBrk="0" fontAlgn="base" hangingPunct="0">
        <a:spcBef>
          <a:spcPts val="700"/>
        </a:spcBef>
        <a:spcAft>
          <a:spcPct val="0"/>
        </a:spcAft>
        <a:buClr>
          <a:schemeClr val="accent2"/>
        </a:buClr>
        <a:buSzPct val="75000"/>
        <a:buFont typeface="Wingdings" panose="05000000000000000000" pitchFamily="2" charset="2"/>
        <a:buChar char="Ø"/>
        <a:defRPr sz="2400" kern="1200">
          <a:solidFill>
            <a:schemeClr val="tx1"/>
          </a:solidFill>
          <a:latin typeface="+mn-lt"/>
          <a:ea typeface="+mn-ea"/>
          <a:cs typeface="+mn-cs"/>
        </a:defRPr>
      </a:lvl3pPr>
      <a:lvl4pPr marL="1187450" indent="-228600" algn="l" rtl="0" eaLnBrk="0" fontAlgn="base" hangingPunct="0">
        <a:spcBef>
          <a:spcPts val="600"/>
        </a:spcBef>
        <a:spcAft>
          <a:spcPct val="0"/>
        </a:spcAft>
        <a:buClr>
          <a:srgbClr val="A5AB81"/>
        </a:buClr>
        <a:buSzPct val="75000"/>
        <a:buFont typeface="Courier New" panose="02070309020205020404" pitchFamily="49" charset="0"/>
        <a:buChar char="o"/>
        <a:defRPr sz="2200" kern="1200">
          <a:solidFill>
            <a:schemeClr val="tx1"/>
          </a:solidFill>
          <a:latin typeface="+mn-lt"/>
          <a:ea typeface="+mn-ea"/>
          <a:cs typeface="+mn-cs"/>
        </a:defRPr>
      </a:lvl4pPr>
      <a:lvl5pPr marL="1462088" indent="-228600" algn="l" rtl="0" eaLnBrk="0" fontAlgn="base" hangingPunct="0">
        <a:spcBef>
          <a:spcPts val="600"/>
        </a:spcBef>
        <a:spcAft>
          <a:spcPct val="0"/>
        </a:spcAft>
        <a:buClr>
          <a:srgbClr val="D8B25C"/>
        </a:buClr>
        <a:buSzPct val="65000"/>
        <a:buFont typeface="Wingdings" panose="05000000000000000000" pitchFamily="2" charset="2"/>
        <a:buChar char=""/>
        <a:defRPr sz="22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3.xml"/><Relationship Id="rId1" Type="http://schemas.openxmlformats.org/officeDocument/2006/relationships/vmlDrawing" Target="../drawings/vmlDrawing21.vml"/><Relationship Id="rId6" Type="http://schemas.openxmlformats.org/officeDocument/2006/relationships/image" Target="../media/image167.wmf"/><Relationship Id="rId5" Type="http://schemas.openxmlformats.org/officeDocument/2006/relationships/oleObject" Target="../embeddings/oleObject36.bin"/><Relationship Id="rId4" Type="http://schemas.openxmlformats.org/officeDocument/2006/relationships/image" Target="../media/image166.wmf"/></Relationships>
</file>

<file path=ppt/slides/_rels/slide10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10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174.wmf"/><Relationship Id="rId5" Type="http://schemas.openxmlformats.org/officeDocument/2006/relationships/oleObject" Target="../embeddings/oleObject38.bin"/><Relationship Id="rId4" Type="http://schemas.openxmlformats.org/officeDocument/2006/relationships/image" Target="../media/image173.wmf"/></Relationships>
</file>

<file path=ppt/slides/_rels/slide106.xml.rels><?xml version="1.0" encoding="UTF-8" standalone="yes"?>
<Relationships xmlns="http://schemas.openxmlformats.org/package/2006/relationships"><Relationship Id="rId8" Type="http://schemas.openxmlformats.org/officeDocument/2006/relationships/image" Target="../media/image177.wmf"/><Relationship Id="rId3" Type="http://schemas.openxmlformats.org/officeDocument/2006/relationships/oleObject" Target="../embeddings/oleObject39.bin"/><Relationship Id="rId7"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176.wmf"/><Relationship Id="rId5" Type="http://schemas.openxmlformats.org/officeDocument/2006/relationships/oleObject" Target="../embeddings/oleObject40.bin"/><Relationship Id="rId4" Type="http://schemas.openxmlformats.org/officeDocument/2006/relationships/image" Target="../media/image175.wmf"/></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179.wmf"/><Relationship Id="rId5" Type="http://schemas.openxmlformats.org/officeDocument/2006/relationships/oleObject" Target="../embeddings/oleObject43.bin"/><Relationship Id="rId4" Type="http://schemas.openxmlformats.org/officeDocument/2006/relationships/image" Target="../media/image178.wmf"/></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vmlDrawing" Target="../drawings/vmlDrawing25.vml"/><Relationship Id="rId4" Type="http://schemas.openxmlformats.org/officeDocument/2006/relationships/image" Target="../media/image180.wmf"/></Relationships>
</file>

<file path=ppt/slides/_rels/slide109.xml.rels><?xml version="1.0" encoding="UTF-8" standalone="yes"?>
<Relationships xmlns="http://schemas.openxmlformats.org/package/2006/relationships"><Relationship Id="rId8" Type="http://schemas.openxmlformats.org/officeDocument/2006/relationships/image" Target="../media/image187.wmf"/><Relationship Id="rId3" Type="http://schemas.openxmlformats.org/officeDocument/2006/relationships/notesSlide" Target="../notesSlides/notesSlide59.xml"/><Relationship Id="rId7" Type="http://schemas.openxmlformats.org/officeDocument/2006/relationships/image" Target="../media/image186.png"/><Relationship Id="rId12" Type="http://schemas.openxmlformats.org/officeDocument/2006/relationships/image" Target="../media/image182.wmf"/><Relationship Id="rId2" Type="http://schemas.openxmlformats.org/officeDocument/2006/relationships/slideLayout" Target="../slideLayouts/slideLayout5.xml"/><Relationship Id="rId1" Type="http://schemas.openxmlformats.org/officeDocument/2006/relationships/vmlDrawing" Target="../drawings/vmlDrawing26.vml"/><Relationship Id="rId6" Type="http://schemas.openxmlformats.org/officeDocument/2006/relationships/image" Target="../media/image185.png"/><Relationship Id="rId11" Type="http://schemas.openxmlformats.org/officeDocument/2006/relationships/oleObject" Target="../embeddings/oleObject46.bin"/><Relationship Id="rId5" Type="http://schemas.openxmlformats.org/officeDocument/2006/relationships/image" Target="../media/image184.png"/><Relationship Id="rId10" Type="http://schemas.openxmlformats.org/officeDocument/2006/relationships/image" Target="../media/image181.wmf"/><Relationship Id="rId4" Type="http://schemas.openxmlformats.org/officeDocument/2006/relationships/image" Target="../media/image183.png"/><Relationship Id="rId9" Type="http://schemas.openxmlformats.org/officeDocument/2006/relationships/oleObject" Target="../embeddings/oleObject45.bin"/></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10.xml.rels><?xml version="1.0" encoding="UTF-8" standalone="yes"?>
<Relationships xmlns="http://schemas.openxmlformats.org/package/2006/relationships"><Relationship Id="rId3" Type="http://schemas.openxmlformats.org/officeDocument/2006/relationships/image" Target="../media/image189.jpeg"/><Relationship Id="rId2" Type="http://schemas.openxmlformats.org/officeDocument/2006/relationships/image" Target="../media/image188.jpeg"/><Relationship Id="rId1" Type="http://schemas.openxmlformats.org/officeDocument/2006/relationships/slideLayout" Target="../slideLayouts/slideLayout2.xml"/><Relationship Id="rId4" Type="http://schemas.openxmlformats.org/officeDocument/2006/relationships/image" Target="../media/image190.jpeg"/></Relationships>
</file>

<file path=ppt/slides/_rels/slide11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hyperlink" Target="http://www.cs.su.ac.th/~kanawong/courses/517483/ppt/Spatial%20Filtering.ppt"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eg"/><Relationship Id="rId7" Type="http://schemas.openxmlformats.org/officeDocument/2006/relationships/image" Target="../media/image28.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10" Type="http://schemas.openxmlformats.org/officeDocument/2006/relationships/image" Target="../media/image31.jpeg"/><Relationship Id="rId4" Type="http://schemas.openxmlformats.org/officeDocument/2006/relationships/image" Target="../media/image25.jpeg"/><Relationship Id="rId9" Type="http://schemas.openxmlformats.org/officeDocument/2006/relationships/image" Target="../media/image30.jpeg"/></Relationships>
</file>

<file path=ppt/slides/_rels/slide13.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eg"/><Relationship Id="rId7" Type="http://schemas.openxmlformats.org/officeDocument/2006/relationships/image" Target="../media/image28.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10" Type="http://schemas.openxmlformats.org/officeDocument/2006/relationships/image" Target="../media/image31.jpeg"/><Relationship Id="rId4" Type="http://schemas.openxmlformats.org/officeDocument/2006/relationships/image" Target="../media/image25.jpeg"/><Relationship Id="rId9" Type="http://schemas.openxmlformats.org/officeDocument/2006/relationships/image" Target="../media/image30.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36.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1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notesSlide" Target="../notesSlides/notesSlide9.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notesSlide" Target="../notesSlides/notesSlide10.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notesSlide" Target="../notesSlides/notesSlide1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notesSlide" Target="../notesSlides/notesSlide1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42.png"/><Relationship Id="rId5" Type="http://schemas.openxmlformats.org/officeDocument/2006/relationships/image" Target="../media/image43.png"/><Relationship Id="rId4" Type="http://schemas.openxmlformats.org/officeDocument/2006/relationships/notesSlide" Target="../notesSlides/notesSlide13.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notesSlide" Target="../notesSlides/notesSlide14.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notesSlide" Target="../notesSlides/notesSlide15.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notesSlide" Target="../notesSlides/notesSlide16.xml"/></Relationships>
</file>

<file path=ppt/slides/_rels/slide29.xml.rels><?xml version="1.0" encoding="UTF-8" standalone="yes"?>
<Relationships xmlns="http://schemas.openxmlformats.org/package/2006/relationships"><Relationship Id="rId8" Type="http://schemas.openxmlformats.org/officeDocument/2006/relationships/notesSlide" Target="../notesSlides/notesSlide17.xml"/><Relationship Id="rId13" Type="http://schemas.openxmlformats.org/officeDocument/2006/relationships/image" Target="../media/image48.png"/><Relationship Id="rId3" Type="http://schemas.openxmlformats.org/officeDocument/2006/relationships/tags" Target="../tags/tag19.xml"/><Relationship Id="rId7" Type="http://schemas.openxmlformats.org/officeDocument/2006/relationships/slideLayout" Target="../slideLayouts/slideLayout2.xml"/><Relationship Id="rId12" Type="http://schemas.openxmlformats.org/officeDocument/2006/relationships/image" Target="../media/image46.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image" Target="../media/image47.png"/><Relationship Id="rId5" Type="http://schemas.openxmlformats.org/officeDocument/2006/relationships/tags" Target="../tags/tag21.xml"/><Relationship Id="rId10" Type="http://schemas.openxmlformats.org/officeDocument/2006/relationships/image" Target="../media/image42.png"/><Relationship Id="rId4" Type="http://schemas.openxmlformats.org/officeDocument/2006/relationships/tags" Target="../tags/tag20.xml"/><Relationship Id="rId9" Type="http://schemas.openxmlformats.org/officeDocument/2006/relationships/image" Target="../media/image43.png"/></Relationships>
</file>

<file path=ppt/slides/_rels/slide3.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png"/><Relationship Id="rId5" Type="http://schemas.openxmlformats.org/officeDocument/2006/relationships/oleObject" Target="../embeddings/oleObject2.bin"/><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3.w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57.jpeg"/><Relationship Id="rId13" Type="http://schemas.openxmlformats.org/officeDocument/2006/relationships/image" Target="../media/image62.jpeg"/><Relationship Id="rId18" Type="http://schemas.openxmlformats.org/officeDocument/2006/relationships/image" Target="../media/image42.png"/><Relationship Id="rId3" Type="http://schemas.openxmlformats.org/officeDocument/2006/relationships/slideLayout" Target="../slideLayouts/slideLayout2.xml"/><Relationship Id="rId21" Type="http://schemas.openxmlformats.org/officeDocument/2006/relationships/image" Target="../media/image68.png"/><Relationship Id="rId7" Type="http://schemas.openxmlformats.org/officeDocument/2006/relationships/image" Target="../media/image56.jpeg"/><Relationship Id="rId12" Type="http://schemas.openxmlformats.org/officeDocument/2006/relationships/image" Target="../media/image61.jpeg"/><Relationship Id="rId17" Type="http://schemas.openxmlformats.org/officeDocument/2006/relationships/image" Target="../media/image66.jpeg"/><Relationship Id="rId2" Type="http://schemas.openxmlformats.org/officeDocument/2006/relationships/tags" Target="../tags/tag24.xml"/><Relationship Id="rId16" Type="http://schemas.openxmlformats.org/officeDocument/2006/relationships/image" Target="../media/image65.jpeg"/><Relationship Id="rId20" Type="http://schemas.openxmlformats.org/officeDocument/2006/relationships/image" Target="../media/image67.png"/><Relationship Id="rId1" Type="http://schemas.openxmlformats.org/officeDocument/2006/relationships/tags" Target="../tags/tag23.xml"/><Relationship Id="rId6" Type="http://schemas.openxmlformats.org/officeDocument/2006/relationships/image" Target="../media/image55.jpeg"/><Relationship Id="rId11" Type="http://schemas.openxmlformats.org/officeDocument/2006/relationships/image" Target="../media/image60.jpeg"/><Relationship Id="rId5" Type="http://schemas.openxmlformats.org/officeDocument/2006/relationships/image" Target="../media/image54.jpeg"/><Relationship Id="rId15" Type="http://schemas.openxmlformats.org/officeDocument/2006/relationships/image" Target="../media/image64.jpeg"/><Relationship Id="rId10" Type="http://schemas.openxmlformats.org/officeDocument/2006/relationships/image" Target="../media/image59.jpeg"/><Relationship Id="rId19" Type="http://schemas.openxmlformats.org/officeDocument/2006/relationships/image" Target="../media/image43.png"/><Relationship Id="rId4" Type="http://schemas.openxmlformats.org/officeDocument/2006/relationships/notesSlide" Target="../notesSlides/notesSlide21.xml"/><Relationship Id="rId9" Type="http://schemas.openxmlformats.org/officeDocument/2006/relationships/image" Target="../media/image58.jpeg"/><Relationship Id="rId14" Type="http://schemas.openxmlformats.org/officeDocument/2006/relationships/image" Target="../media/image63.jpeg"/></Relationships>
</file>

<file path=ppt/slides/_rels/slide34.x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5.xml"/><Relationship Id="rId1" Type="http://schemas.openxmlformats.org/officeDocument/2006/relationships/vmlDrawing" Target="../drawings/vmlDrawing7.vml"/><Relationship Id="rId6" Type="http://schemas.openxmlformats.org/officeDocument/2006/relationships/image" Target="../media/image71.wmf"/><Relationship Id="rId5" Type="http://schemas.openxmlformats.org/officeDocument/2006/relationships/oleObject" Target="../embeddings/oleObject10.bin"/><Relationship Id="rId4" Type="http://schemas.openxmlformats.org/officeDocument/2006/relationships/image" Target="../media/image70.w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72.w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76.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3.bin"/><Relationship Id="rId5" Type="http://schemas.openxmlformats.org/officeDocument/2006/relationships/image" Target="../media/image75.wmf"/><Relationship Id="rId4" Type="http://schemas.openxmlformats.org/officeDocument/2006/relationships/oleObject" Target="../embeddings/oleObject12.bin"/></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7.wmf"/></Relationships>
</file>

<file path=ppt/slides/_rels/slide40.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tags" Target="../tags/tag27.xml"/><Relationship Id="rId7" Type="http://schemas.openxmlformats.org/officeDocument/2006/relationships/image" Target="../media/image77.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notesSlide" Target="../notesSlides/notesSlide25.xml"/><Relationship Id="rId5" Type="http://schemas.openxmlformats.org/officeDocument/2006/relationships/slideLayout" Target="../slideLayouts/slideLayout2.xml"/><Relationship Id="rId10" Type="http://schemas.openxmlformats.org/officeDocument/2006/relationships/image" Target="../media/image46.png"/><Relationship Id="rId4" Type="http://schemas.openxmlformats.org/officeDocument/2006/relationships/tags" Target="../tags/tag28.xml"/><Relationship Id="rId9"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31.xml"/><Relationship Id="rId7" Type="http://schemas.openxmlformats.org/officeDocument/2006/relationships/image" Target="../media/image42.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notesSlide" Target="../notesSlides/notesSlide27.xml"/><Relationship Id="rId5" Type="http://schemas.openxmlformats.org/officeDocument/2006/relationships/slideLayout" Target="../slideLayouts/slideLayout2.xml"/><Relationship Id="rId10" Type="http://schemas.openxmlformats.org/officeDocument/2006/relationships/image" Target="../media/image46.png"/><Relationship Id="rId4" Type="http://schemas.openxmlformats.org/officeDocument/2006/relationships/tags" Target="../tags/tag32.xml"/><Relationship Id="rId9" Type="http://schemas.openxmlformats.org/officeDocument/2006/relationships/image" Target="../media/image80.png"/></Relationships>
</file>

<file path=ppt/slides/_rels/slide4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35.xml"/><Relationship Id="rId7" Type="http://schemas.openxmlformats.org/officeDocument/2006/relationships/image" Target="../media/image42.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notesSlide" Target="../notesSlides/notesSlide28.xml"/><Relationship Id="rId5" Type="http://schemas.openxmlformats.org/officeDocument/2006/relationships/slideLayout" Target="../slideLayouts/slideLayout2.xml"/><Relationship Id="rId10" Type="http://schemas.openxmlformats.org/officeDocument/2006/relationships/image" Target="../media/image46.png"/><Relationship Id="rId4" Type="http://schemas.openxmlformats.org/officeDocument/2006/relationships/tags" Target="../tags/tag36.xml"/><Relationship Id="rId9" Type="http://schemas.openxmlformats.org/officeDocument/2006/relationships/image" Target="../media/image80.png"/></Relationships>
</file>

<file path=ppt/slides/_rels/slide4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86.wmf"/><Relationship Id="rId5" Type="http://schemas.openxmlformats.org/officeDocument/2006/relationships/image" Target="../media/image85.wmf"/><Relationship Id="rId4" Type="http://schemas.openxmlformats.org/officeDocument/2006/relationships/image" Target="../media/image84.wmf"/></Relationships>
</file>

<file path=ppt/slides/_rels/slide4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8.wmf"/><Relationship Id="rId5" Type="http://schemas.openxmlformats.org/officeDocument/2006/relationships/oleObject" Target="../embeddings/oleObject5.bin"/><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90.wmf"/><Relationship Id="rId5" Type="http://schemas.openxmlformats.org/officeDocument/2006/relationships/oleObject" Target="../embeddings/oleObject15.bin"/><Relationship Id="rId4" Type="http://schemas.openxmlformats.org/officeDocument/2006/relationships/image" Target="../media/image89.wmf"/></Relationships>
</file>

<file path=ppt/slides/_rels/slide52.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91.w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93.wmf"/><Relationship Id="rId5" Type="http://schemas.openxmlformats.org/officeDocument/2006/relationships/oleObject" Target="../embeddings/oleObject17.bin"/><Relationship Id="rId4" Type="http://schemas.openxmlformats.org/officeDocument/2006/relationships/image" Target="../media/image92.wmf"/></Relationships>
</file>

<file path=ppt/slides/_rels/slide56.xml.rels><?xml version="1.0" encoding="UTF-8" standalone="yes"?>
<Relationships xmlns="http://schemas.openxmlformats.org/package/2006/relationships"><Relationship Id="rId8" Type="http://schemas.openxmlformats.org/officeDocument/2006/relationships/image" Target="../media/image96.wmf"/><Relationship Id="rId3" Type="http://schemas.openxmlformats.org/officeDocument/2006/relationships/oleObject" Target="../embeddings/oleObject18.bin"/><Relationship Id="rId7"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95.wmf"/><Relationship Id="rId5" Type="http://schemas.openxmlformats.org/officeDocument/2006/relationships/oleObject" Target="../embeddings/oleObject19.bin"/><Relationship Id="rId4" Type="http://schemas.openxmlformats.org/officeDocument/2006/relationships/image" Target="../media/image94.wmf"/></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5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1.wmf"/></Relationships>
</file>

<file path=ppt/slides/_rels/slide6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06.wmf"/></Relationships>
</file>

<file path=ppt/slides/_rels/slide61.xml.rels><?xml version="1.0" encoding="UTF-8" standalone="yes"?>
<Relationships xmlns="http://schemas.openxmlformats.org/package/2006/relationships"><Relationship Id="rId8" Type="http://schemas.openxmlformats.org/officeDocument/2006/relationships/image" Target="../media/image109.wmf"/><Relationship Id="rId3" Type="http://schemas.openxmlformats.org/officeDocument/2006/relationships/slideLayout" Target="../slideLayouts/slideLayout2.xml"/><Relationship Id="rId7" Type="http://schemas.openxmlformats.org/officeDocument/2006/relationships/image" Target="../media/image108.png"/><Relationship Id="rId2" Type="http://schemas.openxmlformats.org/officeDocument/2006/relationships/tags" Target="../tags/tag37.xml"/><Relationship Id="rId1" Type="http://schemas.openxmlformats.org/officeDocument/2006/relationships/vmlDrawing" Target="../drawings/vmlDrawing13.vml"/><Relationship Id="rId6" Type="http://schemas.openxmlformats.org/officeDocument/2006/relationships/image" Target="../media/image107.png"/><Relationship Id="rId5" Type="http://schemas.openxmlformats.org/officeDocument/2006/relationships/oleObject" Target="../embeddings/oleObject21.bin"/><Relationship Id="rId4" Type="http://schemas.openxmlformats.org/officeDocument/2006/relationships/notesSlide" Target="../notesSlides/notesSlide40.xml"/><Relationship Id="rId9" Type="http://schemas.openxmlformats.org/officeDocument/2006/relationships/image" Target="../media/image110.wmf"/></Relationships>
</file>

<file path=ppt/slides/_rels/slide62.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108.png"/><Relationship Id="rId3" Type="http://schemas.openxmlformats.org/officeDocument/2006/relationships/tags" Target="../tags/tag39.xml"/><Relationship Id="rId7" Type="http://schemas.openxmlformats.org/officeDocument/2006/relationships/notesSlide" Target="../notesSlides/notesSlide41.xml"/><Relationship Id="rId12" Type="http://schemas.openxmlformats.org/officeDocument/2006/relationships/image" Target="../media/image107.png"/><Relationship Id="rId2" Type="http://schemas.openxmlformats.org/officeDocument/2006/relationships/tags" Target="../tags/tag38.xml"/><Relationship Id="rId1" Type="http://schemas.openxmlformats.org/officeDocument/2006/relationships/vmlDrawing" Target="../drawings/vmlDrawing14.vml"/><Relationship Id="rId6" Type="http://schemas.openxmlformats.org/officeDocument/2006/relationships/slideLayout" Target="../slideLayouts/slideLayout2.xml"/><Relationship Id="rId11" Type="http://schemas.openxmlformats.org/officeDocument/2006/relationships/oleObject" Target="../embeddings/oleObject21.bin"/><Relationship Id="rId5" Type="http://schemas.openxmlformats.org/officeDocument/2006/relationships/tags" Target="../tags/tag41.xml"/><Relationship Id="rId10" Type="http://schemas.openxmlformats.org/officeDocument/2006/relationships/image" Target="../media/image48.png"/><Relationship Id="rId4" Type="http://schemas.openxmlformats.org/officeDocument/2006/relationships/tags" Target="../tags/tag40.xml"/><Relationship Id="rId9" Type="http://schemas.openxmlformats.org/officeDocument/2006/relationships/image" Target="../media/image111.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115.emf"/><Relationship Id="rId2" Type="http://schemas.openxmlformats.org/officeDocument/2006/relationships/slideLayout" Target="../slideLayouts/slideLayout2.xml"/><Relationship Id="rId1" Type="http://schemas.openxmlformats.org/officeDocument/2006/relationships/tags" Target="../tags/tag4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jpeg"/></Relationships>
</file>

<file path=ppt/slides/_rels/slide6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7.jpeg"/><Relationship Id="rId7" Type="http://schemas.openxmlformats.org/officeDocument/2006/relationships/image" Target="../media/image106.wmf"/><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20.jpeg"/><Relationship Id="rId5" Type="http://schemas.openxmlformats.org/officeDocument/2006/relationships/image" Target="../media/image119.jpeg"/><Relationship Id="rId4" Type="http://schemas.openxmlformats.org/officeDocument/2006/relationships/image" Target="../media/image118.jpeg"/></Relationships>
</file>

<file path=ppt/slides/_rels/slide66.xml.rels><?xml version="1.0" encoding="UTF-8" standalone="yes"?>
<Relationships xmlns="http://schemas.openxmlformats.org/package/2006/relationships"><Relationship Id="rId8" Type="http://schemas.openxmlformats.org/officeDocument/2006/relationships/image" Target="../media/image126.jpeg"/><Relationship Id="rId3" Type="http://schemas.openxmlformats.org/officeDocument/2006/relationships/image" Target="../media/image121.jpeg"/><Relationship Id="rId7" Type="http://schemas.openxmlformats.org/officeDocument/2006/relationships/image" Target="../media/image125.jpe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24.jpeg"/><Relationship Id="rId5" Type="http://schemas.openxmlformats.org/officeDocument/2006/relationships/image" Target="../media/image123.jpeg"/><Relationship Id="rId4" Type="http://schemas.openxmlformats.org/officeDocument/2006/relationships/image" Target="../media/image122.jpeg"/></Relationships>
</file>

<file path=ppt/slides/_rels/slide6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2.wmf"/><Relationship Id="rId5" Type="http://schemas.openxmlformats.org/officeDocument/2006/relationships/oleObject" Target="../embeddings/oleObject7.bin"/><Relationship Id="rId4" Type="http://schemas.openxmlformats.org/officeDocument/2006/relationships/image" Target="../media/image14.wmf"/></Relationships>
</file>

<file path=ppt/slides/_rels/slide70.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113.png"/><Relationship Id="rId4" Type="http://schemas.openxmlformats.org/officeDocument/2006/relationships/image" Target="../media/image133.png"/></Relationships>
</file>

<file path=ppt/slides/_rels/slide7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49.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134.w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tags" Target="../tags/tag45.xml"/><Relationship Id="rId7" Type="http://schemas.openxmlformats.org/officeDocument/2006/relationships/image" Target="../media/image48.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42.png"/><Relationship Id="rId5" Type="http://schemas.openxmlformats.org/officeDocument/2006/relationships/notesSlide" Target="../notesSlides/notesSlide52.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15.wmf"/></Relationships>
</file>

<file path=ppt/slides/_rels/slide8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48.xml"/><Relationship Id="rId7" Type="http://schemas.openxmlformats.org/officeDocument/2006/relationships/image" Target="../media/image111.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media/image42.png"/><Relationship Id="rId5" Type="http://schemas.openxmlformats.org/officeDocument/2006/relationships/notesSlide" Target="../notesSlides/notesSlide53.xml"/><Relationship Id="rId4"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tags" Target="../tags/tag49.xml"/><Relationship Id="rId4" Type="http://schemas.openxmlformats.org/officeDocument/2006/relationships/image" Target="../media/image42.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36.wmf"/><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37.jpe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24.bin"/><Relationship Id="rId13" Type="http://schemas.openxmlformats.org/officeDocument/2006/relationships/image" Target="../media/image144.jpeg"/><Relationship Id="rId3" Type="http://schemas.openxmlformats.org/officeDocument/2006/relationships/notesSlide" Target="../notesSlides/notesSlide58.xml"/><Relationship Id="rId7" Type="http://schemas.openxmlformats.org/officeDocument/2006/relationships/image" Target="../media/image139.wmf"/><Relationship Id="rId12" Type="http://schemas.openxmlformats.org/officeDocument/2006/relationships/image" Target="../media/image143.jpeg"/><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23.bin"/><Relationship Id="rId11" Type="http://schemas.openxmlformats.org/officeDocument/2006/relationships/image" Target="../media/image142.jpeg"/><Relationship Id="rId5" Type="http://schemas.openxmlformats.org/officeDocument/2006/relationships/image" Target="../media/image134.wmf"/><Relationship Id="rId10" Type="http://schemas.openxmlformats.org/officeDocument/2006/relationships/image" Target="../media/image141.jpeg"/><Relationship Id="rId4" Type="http://schemas.openxmlformats.org/officeDocument/2006/relationships/oleObject" Target="../embeddings/oleObject22.bin"/><Relationship Id="rId9" Type="http://schemas.openxmlformats.org/officeDocument/2006/relationships/image" Target="../media/image140.w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image" Target="../media/image147.wmf"/><Relationship Id="rId3" Type="http://schemas.openxmlformats.org/officeDocument/2006/relationships/oleObject" Target="../embeddings/oleObject25.bin"/><Relationship Id="rId7"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146.wmf"/><Relationship Id="rId11" Type="http://schemas.openxmlformats.org/officeDocument/2006/relationships/image" Target="../media/image148.wmf"/><Relationship Id="rId5" Type="http://schemas.openxmlformats.org/officeDocument/2006/relationships/oleObject" Target="../embeddings/oleObject26.bin"/><Relationship Id="rId10" Type="http://schemas.openxmlformats.org/officeDocument/2006/relationships/oleObject" Target="../embeddings/oleObject28.bin"/><Relationship Id="rId4" Type="http://schemas.openxmlformats.org/officeDocument/2006/relationships/image" Target="../media/image145.wmf"/><Relationship Id="rId9" Type="http://schemas.openxmlformats.org/officeDocument/2006/relationships/image" Target="../media/image149.png"/></Relationships>
</file>

<file path=ppt/slides/_rels/slide8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156.wmf"/><Relationship Id="rId5" Type="http://schemas.openxmlformats.org/officeDocument/2006/relationships/oleObject" Target="../embeddings/oleObject30.bin"/><Relationship Id="rId4" Type="http://schemas.openxmlformats.org/officeDocument/2006/relationships/image" Target="../media/image155.wm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image" Target="../media/image161.wmf"/><Relationship Id="rId3" Type="http://schemas.openxmlformats.org/officeDocument/2006/relationships/oleObject" Target="../embeddings/oleObject31.bin"/><Relationship Id="rId7"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160.wmf"/><Relationship Id="rId5" Type="http://schemas.openxmlformats.org/officeDocument/2006/relationships/oleObject" Target="../embeddings/oleObject32.bin"/><Relationship Id="rId4" Type="http://schemas.openxmlformats.org/officeDocument/2006/relationships/image" Target="../media/image159.wmf"/></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34.bin"/><Relationship Id="rId7" Type="http://schemas.openxmlformats.org/officeDocument/2006/relationships/image" Target="../media/image165.png"/><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164.wmf"/><Relationship Id="rId5" Type="http://schemas.openxmlformats.org/officeDocument/2006/relationships/image" Target="../media/image163.png"/><Relationship Id="rId4" Type="http://schemas.openxmlformats.org/officeDocument/2006/relationships/image" Target="../media/image162.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752600" y="1295400"/>
            <a:ext cx="7296150" cy="2286000"/>
          </a:xfrm>
        </p:spPr>
        <p:txBody>
          <a:bodyPr/>
          <a:lstStyle/>
          <a:p>
            <a:pPr eaLnBrk="1" fontAlgn="auto" hangingPunct="1">
              <a:spcAft>
                <a:spcPts val="0"/>
              </a:spcAft>
              <a:defRPr/>
            </a:pPr>
            <a:r>
              <a:rPr lang="en-US" altLang="en-US" dirty="0">
                <a:solidFill>
                  <a:schemeClr val="tx1">
                    <a:lumMod val="95000"/>
                    <a:lumOff val="5000"/>
                  </a:schemeClr>
                </a:solidFill>
              </a:rPr>
              <a:t>Spatial Filtering</a:t>
            </a:r>
          </a:p>
        </p:txBody>
      </p:sp>
      <p:sp>
        <p:nvSpPr>
          <p:cNvPr id="15363" name="Rectangle 3"/>
          <p:cNvSpPr>
            <a:spLocks noGrp="1" noChangeArrowheads="1"/>
          </p:cNvSpPr>
          <p:nvPr>
            <p:ph type="subTitle" idx="1"/>
          </p:nvPr>
        </p:nvSpPr>
        <p:spPr>
          <a:xfrm>
            <a:off x="1905000" y="3717925"/>
            <a:ext cx="7143750" cy="1387475"/>
          </a:xfrm>
        </p:spPr>
        <p:txBody>
          <a:bodyPr/>
          <a:lstStyle/>
          <a:p>
            <a:pPr eaLnBrk="1" hangingPunct="1">
              <a:defRPr/>
            </a:pPr>
            <a:r>
              <a:rPr lang="en-US" altLang="en-US" dirty="0">
                <a:cs typeface="FreesiaUPC" panose="020B0604020202020204" pitchFamily="34" charset="-34"/>
              </a:rPr>
              <a:t>Dr. Sk. Md. </a:t>
            </a:r>
            <a:r>
              <a:rPr lang="en-US" altLang="en-US" dirty="0" err="1">
                <a:cs typeface="FreesiaUPC" panose="020B0604020202020204" pitchFamily="34" charset="-34"/>
              </a:rPr>
              <a:t>Masudul</a:t>
            </a:r>
            <a:r>
              <a:rPr lang="en-US" altLang="en-US" dirty="0">
                <a:cs typeface="FreesiaUPC" panose="020B0604020202020204" pitchFamily="34" charset="-34"/>
              </a:rPr>
              <a:t> Ahsan</a:t>
            </a:r>
          </a:p>
          <a:p>
            <a:pPr eaLnBrk="1" hangingPunct="1">
              <a:defRPr/>
            </a:pPr>
            <a:r>
              <a:rPr lang="en-US" altLang="en-US" dirty="0">
                <a:cs typeface="FreesiaUPC" panose="020B0604020202020204" pitchFamily="34" charset="-34"/>
              </a:rPr>
              <a:t>Dept. of CSE, KUET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srcRect l="51228" b="13190"/>
          <a:stretch>
            <a:fillRect/>
          </a:stretch>
        </p:blipFill>
        <p:spPr bwMode="auto">
          <a:xfrm>
            <a:off x="380998" y="3187639"/>
            <a:ext cx="2971800" cy="2954398"/>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r="50742" b="16512"/>
          <a:stretch>
            <a:fillRect/>
          </a:stretch>
        </p:blipFill>
        <p:spPr bwMode="auto">
          <a:xfrm>
            <a:off x="0" y="655637"/>
            <a:ext cx="2971798" cy="2813304"/>
          </a:xfrm>
          <a:prstGeom prst="rect">
            <a:avLst/>
          </a:prstGeom>
          <a:noFill/>
          <a:ln w="9525">
            <a:noFill/>
            <a:miter lim="800000"/>
            <a:headEnd/>
            <a:tailEnd/>
          </a:ln>
        </p:spPr>
      </p:pic>
      <p:sp>
        <p:nvSpPr>
          <p:cNvPr id="6" name="Rectangle 5"/>
          <p:cNvSpPr/>
          <p:nvPr/>
        </p:nvSpPr>
        <p:spPr>
          <a:xfrm>
            <a:off x="-228600" y="6400800"/>
            <a:ext cx="14478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5" descr="lena"/>
          <p:cNvPicPr>
            <a:picLocks noChangeAspect="1" noChangeArrowheads="1"/>
          </p:cNvPicPr>
          <p:nvPr/>
        </p:nvPicPr>
        <p:blipFill>
          <a:blip r:embed="rId4" cstate="print"/>
          <a:srcRect/>
          <a:stretch>
            <a:fillRect/>
          </a:stretch>
        </p:blipFill>
        <p:spPr bwMode="auto">
          <a:xfrm>
            <a:off x="3352800" y="960437"/>
            <a:ext cx="2514600" cy="2514600"/>
          </a:xfrm>
          <a:prstGeom prst="rect">
            <a:avLst/>
          </a:prstGeom>
          <a:noFill/>
          <a:ln w="9525">
            <a:noFill/>
            <a:miter lim="800000"/>
            <a:headEnd/>
            <a:tailEnd/>
          </a:ln>
        </p:spPr>
      </p:pic>
      <p:pic>
        <p:nvPicPr>
          <p:cNvPr id="8" name="Picture 7" descr="canny3"/>
          <p:cNvPicPr>
            <a:picLocks noChangeAspect="1" noChangeArrowheads="1"/>
          </p:cNvPicPr>
          <p:nvPr/>
        </p:nvPicPr>
        <p:blipFill>
          <a:blip r:embed="rId5" cstate="print"/>
          <a:srcRect/>
          <a:stretch>
            <a:fillRect/>
          </a:stretch>
        </p:blipFill>
        <p:spPr bwMode="auto">
          <a:xfrm>
            <a:off x="3352800" y="3551237"/>
            <a:ext cx="2514600" cy="2514600"/>
          </a:xfrm>
          <a:prstGeom prst="rect">
            <a:avLst/>
          </a:prstGeom>
          <a:noFill/>
          <a:ln w="9525">
            <a:noFill/>
            <a:miter lim="800000"/>
            <a:headEnd/>
            <a:tailEnd/>
          </a:ln>
        </p:spPr>
      </p:pic>
      <p:pic>
        <p:nvPicPr>
          <p:cNvPr id="9" name="Picture 7" descr="waldo.jpg"/>
          <p:cNvPicPr>
            <a:picLocks noChangeAspect="1"/>
          </p:cNvPicPr>
          <p:nvPr/>
        </p:nvPicPr>
        <p:blipFill>
          <a:blip r:embed="rId6" cstate="print"/>
          <a:srcRect l="51478" t="24417" r="32479" b="42549"/>
          <a:stretch>
            <a:fillRect/>
          </a:stretch>
        </p:blipFill>
        <p:spPr bwMode="auto">
          <a:xfrm>
            <a:off x="6248400" y="1036637"/>
            <a:ext cx="2514600" cy="5015753"/>
          </a:xfrm>
          <a:prstGeom prst="rect">
            <a:avLst/>
          </a:prstGeom>
          <a:noFill/>
          <a:ln w="9525">
            <a:noFill/>
            <a:miter lim="800000"/>
            <a:headEnd/>
            <a:tailEnd/>
          </a:ln>
        </p:spPr>
      </p:pic>
      <p:sp>
        <p:nvSpPr>
          <p:cNvPr id="2" name="Title 1"/>
          <p:cNvSpPr>
            <a:spLocks noGrp="1"/>
          </p:cNvSpPr>
          <p:nvPr>
            <p:ph type="title"/>
          </p:nvPr>
        </p:nvSpPr>
        <p:spPr>
          <a:xfrm>
            <a:off x="457200" y="-152400"/>
            <a:ext cx="8229600" cy="1143000"/>
          </a:xfrm>
        </p:spPr>
        <p:txBody>
          <a:bodyPr/>
          <a:lstStyle/>
          <a:p>
            <a:r>
              <a:rPr lang="en-US" dirty="0"/>
              <a:t>Today: Image Filters</a:t>
            </a:r>
          </a:p>
        </p:txBody>
      </p:sp>
      <p:sp>
        <p:nvSpPr>
          <p:cNvPr id="3" name="Content Placeholder 2"/>
          <p:cNvSpPr>
            <a:spLocks noGrp="1"/>
          </p:cNvSpPr>
          <p:nvPr>
            <p:ph idx="1"/>
          </p:nvPr>
        </p:nvSpPr>
        <p:spPr>
          <a:xfrm>
            <a:off x="76200" y="6065837"/>
            <a:ext cx="8686800" cy="868363"/>
          </a:xfrm>
        </p:spPr>
        <p:txBody>
          <a:bodyPr>
            <a:normAutofit/>
          </a:bodyPr>
          <a:lstStyle/>
          <a:p>
            <a:pPr>
              <a:buNone/>
            </a:pPr>
            <a:r>
              <a:rPr lang="en-US" sz="2400" b="1" i="1" dirty="0">
                <a:solidFill>
                  <a:schemeClr val="accent2">
                    <a:lumMod val="75000"/>
                  </a:schemeClr>
                </a:solidFill>
              </a:rPr>
              <a:t>Smooth/Sharpen Images...      Find edges...                  Find </a:t>
            </a:r>
            <a:r>
              <a:rPr lang="en-US" sz="2400" b="1" i="1" dirty="0" err="1">
                <a:solidFill>
                  <a:schemeClr val="accent2">
                    <a:lumMod val="75000"/>
                  </a:schemeClr>
                </a:solidFill>
              </a:rPr>
              <a:t>waldo</a:t>
            </a:r>
            <a:r>
              <a:rPr lang="en-US" sz="2400" b="1" i="1" dirty="0">
                <a:solidFill>
                  <a:schemeClr val="accent2">
                    <a:lumMod val="75000"/>
                  </a:schemeClr>
                </a:solidFill>
              </a:rPr>
              <a:t>…</a:t>
            </a:r>
          </a:p>
          <a:p>
            <a:pPr>
              <a:buNone/>
            </a:pPr>
            <a:endParaRPr lang="en-US" sz="2400" b="1" i="1" dirty="0">
              <a:solidFill>
                <a:schemeClr val="accent2">
                  <a:lumMod val="75000"/>
                </a:schemeClr>
              </a:solidFill>
            </a:endParaRPr>
          </a:p>
        </p:txBody>
      </p:sp>
      <p:sp>
        <p:nvSpPr>
          <p:cNvPr id="10" name="Rectangle 9"/>
          <p:cNvSpPr/>
          <p:nvPr/>
        </p:nvSpPr>
        <p:spPr>
          <a:xfrm>
            <a:off x="7086600" y="1447800"/>
            <a:ext cx="685800" cy="1371600"/>
          </a:xfrm>
          <a:prstGeom prst="rect">
            <a:avLst/>
          </a:prstGeom>
          <a:noFill/>
          <a:ln w="38100">
            <a:solidFill>
              <a:srgbClr val="59FD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086254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20638" y="-7938"/>
            <a:ext cx="9123362" cy="922338"/>
          </a:xfrm>
        </p:spPr>
        <p:txBody>
          <a:bodyPr/>
          <a:lstStyle/>
          <a:p>
            <a:pPr eaLnBrk="1" hangingPunct="1"/>
            <a:r>
              <a:rPr lang="en-US" altLang="en-US">
                <a:cs typeface="FreesiaUPC" pitchFamily="34" charset="-34"/>
              </a:rPr>
              <a:t>The Laplacian - mask</a:t>
            </a:r>
          </a:p>
        </p:txBody>
      </p:sp>
      <p:grpSp>
        <p:nvGrpSpPr>
          <p:cNvPr id="76803" name="Group 13"/>
          <p:cNvGrpSpPr>
            <a:grpSpLocks/>
          </p:cNvGrpSpPr>
          <p:nvPr/>
        </p:nvGrpSpPr>
        <p:grpSpPr bwMode="auto">
          <a:xfrm>
            <a:off x="1219200" y="2819400"/>
            <a:ext cx="1600200" cy="1600200"/>
            <a:chOff x="528" y="1392"/>
            <a:chExt cx="1008" cy="1008"/>
          </a:xfrm>
        </p:grpSpPr>
        <p:sp>
          <p:nvSpPr>
            <p:cNvPr id="76847" name="Rectangle 4"/>
            <p:cNvSpPr>
              <a:spLocks noChangeArrowheads="1"/>
            </p:cNvSpPr>
            <p:nvPr/>
          </p:nvSpPr>
          <p:spPr bwMode="auto">
            <a:xfrm>
              <a:off x="528" y="1728"/>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1</a:t>
              </a:r>
            </a:p>
          </p:txBody>
        </p:sp>
        <p:sp>
          <p:nvSpPr>
            <p:cNvPr id="76848" name="Rectangle 5"/>
            <p:cNvSpPr>
              <a:spLocks noChangeArrowheads="1"/>
            </p:cNvSpPr>
            <p:nvPr/>
          </p:nvSpPr>
          <p:spPr bwMode="auto">
            <a:xfrm>
              <a:off x="864" y="1392"/>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1</a:t>
              </a:r>
            </a:p>
          </p:txBody>
        </p:sp>
        <p:sp>
          <p:nvSpPr>
            <p:cNvPr id="76849" name="Rectangle 6"/>
            <p:cNvSpPr>
              <a:spLocks noChangeArrowheads="1"/>
            </p:cNvSpPr>
            <p:nvPr/>
          </p:nvSpPr>
          <p:spPr bwMode="auto">
            <a:xfrm>
              <a:off x="864" y="1728"/>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-4</a:t>
              </a:r>
            </a:p>
          </p:txBody>
        </p:sp>
        <p:sp>
          <p:nvSpPr>
            <p:cNvPr id="76850" name="Rectangle 7"/>
            <p:cNvSpPr>
              <a:spLocks noChangeArrowheads="1"/>
            </p:cNvSpPr>
            <p:nvPr/>
          </p:nvSpPr>
          <p:spPr bwMode="auto">
            <a:xfrm>
              <a:off x="1200" y="1728"/>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1</a:t>
              </a:r>
            </a:p>
          </p:txBody>
        </p:sp>
        <p:sp>
          <p:nvSpPr>
            <p:cNvPr id="76851" name="Rectangle 8"/>
            <p:cNvSpPr>
              <a:spLocks noChangeArrowheads="1"/>
            </p:cNvSpPr>
            <p:nvPr/>
          </p:nvSpPr>
          <p:spPr bwMode="auto">
            <a:xfrm>
              <a:off x="864" y="2064"/>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1</a:t>
              </a:r>
            </a:p>
          </p:txBody>
        </p:sp>
        <p:sp>
          <p:nvSpPr>
            <p:cNvPr id="76852" name="Rectangle 9"/>
            <p:cNvSpPr>
              <a:spLocks noChangeArrowheads="1"/>
            </p:cNvSpPr>
            <p:nvPr/>
          </p:nvSpPr>
          <p:spPr bwMode="auto">
            <a:xfrm>
              <a:off x="528" y="1392"/>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0</a:t>
              </a:r>
            </a:p>
          </p:txBody>
        </p:sp>
        <p:sp>
          <p:nvSpPr>
            <p:cNvPr id="76853" name="Rectangle 10"/>
            <p:cNvSpPr>
              <a:spLocks noChangeArrowheads="1"/>
            </p:cNvSpPr>
            <p:nvPr/>
          </p:nvSpPr>
          <p:spPr bwMode="auto">
            <a:xfrm>
              <a:off x="1200" y="1392"/>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0</a:t>
              </a:r>
            </a:p>
          </p:txBody>
        </p:sp>
        <p:sp>
          <p:nvSpPr>
            <p:cNvPr id="76854" name="Rectangle 11"/>
            <p:cNvSpPr>
              <a:spLocks noChangeArrowheads="1"/>
            </p:cNvSpPr>
            <p:nvPr/>
          </p:nvSpPr>
          <p:spPr bwMode="auto">
            <a:xfrm>
              <a:off x="528" y="2064"/>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0</a:t>
              </a:r>
            </a:p>
          </p:txBody>
        </p:sp>
        <p:sp>
          <p:nvSpPr>
            <p:cNvPr id="76855" name="Rectangle 12"/>
            <p:cNvSpPr>
              <a:spLocks noChangeArrowheads="1"/>
            </p:cNvSpPr>
            <p:nvPr/>
          </p:nvSpPr>
          <p:spPr bwMode="auto">
            <a:xfrm>
              <a:off x="1200" y="2064"/>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0</a:t>
              </a:r>
            </a:p>
          </p:txBody>
        </p:sp>
      </p:grpSp>
      <p:grpSp>
        <p:nvGrpSpPr>
          <p:cNvPr id="76804" name="Group 28"/>
          <p:cNvGrpSpPr>
            <a:grpSpLocks/>
          </p:cNvGrpSpPr>
          <p:nvPr/>
        </p:nvGrpSpPr>
        <p:grpSpPr bwMode="auto">
          <a:xfrm>
            <a:off x="3429000" y="2971800"/>
            <a:ext cx="1295400" cy="1295400"/>
            <a:chOff x="2160" y="1872"/>
            <a:chExt cx="816" cy="816"/>
          </a:xfrm>
        </p:grpSpPr>
        <p:sp>
          <p:nvSpPr>
            <p:cNvPr id="76843" name="AutoShape 24"/>
            <p:cNvSpPr>
              <a:spLocks noChangeArrowheads="1"/>
            </p:cNvSpPr>
            <p:nvPr/>
          </p:nvSpPr>
          <p:spPr bwMode="auto">
            <a:xfrm>
              <a:off x="2688" y="2160"/>
              <a:ext cx="288" cy="240"/>
            </a:xfrm>
            <a:prstGeom prst="rightArrow">
              <a:avLst>
                <a:gd name="adj1" fmla="val 50000"/>
                <a:gd name="adj2" fmla="val 3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lang="en-US" altLang="en-US" sz="2400">
                <a:latin typeface="Times New Roman" panose="02020603050405020304" pitchFamily="18" charset="0"/>
                <a:cs typeface="Angsana New" pitchFamily="18" charset="-120"/>
              </a:endParaRPr>
            </a:p>
          </p:txBody>
        </p:sp>
        <p:sp>
          <p:nvSpPr>
            <p:cNvPr id="76844" name="AutoShape 25"/>
            <p:cNvSpPr>
              <a:spLocks noChangeArrowheads="1"/>
            </p:cNvSpPr>
            <p:nvPr/>
          </p:nvSpPr>
          <p:spPr bwMode="auto">
            <a:xfrm flipH="1">
              <a:off x="2160" y="2160"/>
              <a:ext cx="288" cy="240"/>
            </a:xfrm>
            <a:prstGeom prst="rightArrow">
              <a:avLst>
                <a:gd name="adj1" fmla="val 50000"/>
                <a:gd name="adj2" fmla="val 3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lang="en-US" altLang="en-US" sz="2400">
                <a:latin typeface="Times New Roman" panose="02020603050405020304" pitchFamily="18" charset="0"/>
                <a:cs typeface="Angsana New" pitchFamily="18" charset="-120"/>
              </a:endParaRPr>
            </a:p>
          </p:txBody>
        </p:sp>
        <p:sp>
          <p:nvSpPr>
            <p:cNvPr id="76845" name="AutoShape 26"/>
            <p:cNvSpPr>
              <a:spLocks noChangeArrowheads="1"/>
            </p:cNvSpPr>
            <p:nvPr/>
          </p:nvSpPr>
          <p:spPr bwMode="auto">
            <a:xfrm rot="5400000">
              <a:off x="2424" y="2424"/>
              <a:ext cx="288" cy="240"/>
            </a:xfrm>
            <a:prstGeom prst="rightArrow">
              <a:avLst>
                <a:gd name="adj1" fmla="val 50000"/>
                <a:gd name="adj2" fmla="val 3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lang="en-US" altLang="en-US" sz="2400">
                <a:latin typeface="Times New Roman" panose="02020603050405020304" pitchFamily="18" charset="0"/>
                <a:cs typeface="Angsana New" pitchFamily="18" charset="-120"/>
              </a:endParaRPr>
            </a:p>
          </p:txBody>
        </p:sp>
        <p:sp>
          <p:nvSpPr>
            <p:cNvPr id="76846" name="AutoShape 27"/>
            <p:cNvSpPr>
              <a:spLocks noChangeArrowheads="1"/>
            </p:cNvSpPr>
            <p:nvPr/>
          </p:nvSpPr>
          <p:spPr bwMode="auto">
            <a:xfrm rot="16200000" flipV="1">
              <a:off x="2424" y="1896"/>
              <a:ext cx="288" cy="240"/>
            </a:xfrm>
            <a:prstGeom prst="rightArrow">
              <a:avLst>
                <a:gd name="adj1" fmla="val 50000"/>
                <a:gd name="adj2" fmla="val 3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lang="en-US" altLang="en-US" sz="2400">
                <a:latin typeface="Times New Roman" panose="02020603050405020304" pitchFamily="18" charset="0"/>
                <a:cs typeface="Angsana New" pitchFamily="18" charset="-120"/>
              </a:endParaRPr>
            </a:p>
          </p:txBody>
        </p:sp>
      </p:grpSp>
      <p:grpSp>
        <p:nvGrpSpPr>
          <p:cNvPr id="76805" name="Group 29"/>
          <p:cNvGrpSpPr>
            <a:grpSpLocks/>
          </p:cNvGrpSpPr>
          <p:nvPr/>
        </p:nvGrpSpPr>
        <p:grpSpPr bwMode="auto">
          <a:xfrm rot="2646383">
            <a:off x="3429000" y="4724400"/>
            <a:ext cx="1295400" cy="1295400"/>
            <a:chOff x="2160" y="1872"/>
            <a:chExt cx="816" cy="816"/>
          </a:xfrm>
        </p:grpSpPr>
        <p:sp>
          <p:nvSpPr>
            <p:cNvPr id="76839" name="AutoShape 30"/>
            <p:cNvSpPr>
              <a:spLocks noChangeArrowheads="1"/>
            </p:cNvSpPr>
            <p:nvPr/>
          </p:nvSpPr>
          <p:spPr bwMode="auto">
            <a:xfrm>
              <a:off x="2688" y="2160"/>
              <a:ext cx="288" cy="240"/>
            </a:xfrm>
            <a:prstGeom prst="rightArrow">
              <a:avLst>
                <a:gd name="adj1" fmla="val 50000"/>
                <a:gd name="adj2" fmla="val 3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lang="en-US" altLang="en-US" sz="2400">
                <a:latin typeface="Times New Roman" panose="02020603050405020304" pitchFamily="18" charset="0"/>
                <a:cs typeface="Angsana New" pitchFamily="18" charset="-120"/>
              </a:endParaRPr>
            </a:p>
          </p:txBody>
        </p:sp>
        <p:sp>
          <p:nvSpPr>
            <p:cNvPr id="76840" name="AutoShape 31"/>
            <p:cNvSpPr>
              <a:spLocks noChangeArrowheads="1"/>
            </p:cNvSpPr>
            <p:nvPr/>
          </p:nvSpPr>
          <p:spPr bwMode="auto">
            <a:xfrm flipH="1">
              <a:off x="2160" y="2160"/>
              <a:ext cx="288" cy="240"/>
            </a:xfrm>
            <a:prstGeom prst="rightArrow">
              <a:avLst>
                <a:gd name="adj1" fmla="val 50000"/>
                <a:gd name="adj2" fmla="val 3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lang="en-US" altLang="en-US" sz="2400">
                <a:latin typeface="Times New Roman" panose="02020603050405020304" pitchFamily="18" charset="0"/>
                <a:cs typeface="Angsana New" pitchFamily="18" charset="-120"/>
              </a:endParaRPr>
            </a:p>
          </p:txBody>
        </p:sp>
        <p:sp>
          <p:nvSpPr>
            <p:cNvPr id="76841" name="AutoShape 32"/>
            <p:cNvSpPr>
              <a:spLocks noChangeArrowheads="1"/>
            </p:cNvSpPr>
            <p:nvPr/>
          </p:nvSpPr>
          <p:spPr bwMode="auto">
            <a:xfrm rot="5400000">
              <a:off x="2424" y="2424"/>
              <a:ext cx="288" cy="240"/>
            </a:xfrm>
            <a:prstGeom prst="rightArrow">
              <a:avLst>
                <a:gd name="adj1" fmla="val 50000"/>
                <a:gd name="adj2" fmla="val 3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lang="en-US" altLang="en-US" sz="2400">
                <a:latin typeface="Times New Roman" panose="02020603050405020304" pitchFamily="18" charset="0"/>
                <a:cs typeface="Angsana New" pitchFamily="18" charset="-120"/>
              </a:endParaRPr>
            </a:p>
          </p:txBody>
        </p:sp>
        <p:sp>
          <p:nvSpPr>
            <p:cNvPr id="76842" name="AutoShape 33"/>
            <p:cNvSpPr>
              <a:spLocks noChangeArrowheads="1"/>
            </p:cNvSpPr>
            <p:nvPr/>
          </p:nvSpPr>
          <p:spPr bwMode="auto">
            <a:xfrm rot="16200000" flipV="1">
              <a:off x="2424" y="1896"/>
              <a:ext cx="288" cy="240"/>
            </a:xfrm>
            <a:prstGeom prst="rightArrow">
              <a:avLst>
                <a:gd name="adj1" fmla="val 50000"/>
                <a:gd name="adj2" fmla="val 3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lang="en-US" altLang="en-US" sz="2400">
                <a:latin typeface="Times New Roman" panose="02020603050405020304" pitchFamily="18" charset="0"/>
                <a:cs typeface="Angsana New" pitchFamily="18" charset="-120"/>
              </a:endParaRPr>
            </a:p>
          </p:txBody>
        </p:sp>
      </p:grpSp>
      <p:grpSp>
        <p:nvGrpSpPr>
          <p:cNvPr id="76806" name="Group 34"/>
          <p:cNvGrpSpPr>
            <a:grpSpLocks/>
          </p:cNvGrpSpPr>
          <p:nvPr/>
        </p:nvGrpSpPr>
        <p:grpSpPr bwMode="auto">
          <a:xfrm>
            <a:off x="1219200" y="4572000"/>
            <a:ext cx="1600200" cy="1600200"/>
            <a:chOff x="528" y="1392"/>
            <a:chExt cx="1008" cy="1008"/>
          </a:xfrm>
        </p:grpSpPr>
        <p:sp>
          <p:nvSpPr>
            <p:cNvPr id="76830" name="Rectangle 35"/>
            <p:cNvSpPr>
              <a:spLocks noChangeArrowheads="1"/>
            </p:cNvSpPr>
            <p:nvPr/>
          </p:nvSpPr>
          <p:spPr bwMode="auto">
            <a:xfrm>
              <a:off x="528" y="1728"/>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0</a:t>
              </a:r>
            </a:p>
          </p:txBody>
        </p:sp>
        <p:sp>
          <p:nvSpPr>
            <p:cNvPr id="76831" name="Rectangle 36"/>
            <p:cNvSpPr>
              <a:spLocks noChangeArrowheads="1"/>
            </p:cNvSpPr>
            <p:nvPr/>
          </p:nvSpPr>
          <p:spPr bwMode="auto">
            <a:xfrm>
              <a:off x="864" y="1392"/>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0</a:t>
              </a:r>
            </a:p>
          </p:txBody>
        </p:sp>
        <p:sp>
          <p:nvSpPr>
            <p:cNvPr id="76832" name="Rectangle 37"/>
            <p:cNvSpPr>
              <a:spLocks noChangeArrowheads="1"/>
            </p:cNvSpPr>
            <p:nvPr/>
          </p:nvSpPr>
          <p:spPr bwMode="auto">
            <a:xfrm>
              <a:off x="864" y="1728"/>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-4</a:t>
              </a:r>
            </a:p>
          </p:txBody>
        </p:sp>
        <p:sp>
          <p:nvSpPr>
            <p:cNvPr id="76833" name="Rectangle 38"/>
            <p:cNvSpPr>
              <a:spLocks noChangeArrowheads="1"/>
            </p:cNvSpPr>
            <p:nvPr/>
          </p:nvSpPr>
          <p:spPr bwMode="auto">
            <a:xfrm>
              <a:off x="1200" y="1728"/>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0</a:t>
              </a:r>
            </a:p>
          </p:txBody>
        </p:sp>
        <p:sp>
          <p:nvSpPr>
            <p:cNvPr id="76834" name="Rectangle 39"/>
            <p:cNvSpPr>
              <a:spLocks noChangeArrowheads="1"/>
            </p:cNvSpPr>
            <p:nvPr/>
          </p:nvSpPr>
          <p:spPr bwMode="auto">
            <a:xfrm>
              <a:off x="864" y="2064"/>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0</a:t>
              </a:r>
            </a:p>
          </p:txBody>
        </p:sp>
        <p:sp>
          <p:nvSpPr>
            <p:cNvPr id="76835" name="Rectangle 40"/>
            <p:cNvSpPr>
              <a:spLocks noChangeArrowheads="1"/>
            </p:cNvSpPr>
            <p:nvPr/>
          </p:nvSpPr>
          <p:spPr bwMode="auto">
            <a:xfrm>
              <a:off x="528" y="1392"/>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1</a:t>
              </a:r>
            </a:p>
          </p:txBody>
        </p:sp>
        <p:sp>
          <p:nvSpPr>
            <p:cNvPr id="76836" name="Rectangle 41"/>
            <p:cNvSpPr>
              <a:spLocks noChangeArrowheads="1"/>
            </p:cNvSpPr>
            <p:nvPr/>
          </p:nvSpPr>
          <p:spPr bwMode="auto">
            <a:xfrm>
              <a:off x="1200" y="1392"/>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1</a:t>
              </a:r>
            </a:p>
          </p:txBody>
        </p:sp>
        <p:sp>
          <p:nvSpPr>
            <p:cNvPr id="76837" name="Rectangle 42"/>
            <p:cNvSpPr>
              <a:spLocks noChangeArrowheads="1"/>
            </p:cNvSpPr>
            <p:nvPr/>
          </p:nvSpPr>
          <p:spPr bwMode="auto">
            <a:xfrm>
              <a:off x="528" y="2064"/>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1</a:t>
              </a:r>
            </a:p>
          </p:txBody>
        </p:sp>
        <p:sp>
          <p:nvSpPr>
            <p:cNvPr id="76838" name="Rectangle 43"/>
            <p:cNvSpPr>
              <a:spLocks noChangeArrowheads="1"/>
            </p:cNvSpPr>
            <p:nvPr/>
          </p:nvSpPr>
          <p:spPr bwMode="auto">
            <a:xfrm>
              <a:off x="1200" y="2064"/>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1</a:t>
              </a:r>
            </a:p>
          </p:txBody>
        </p:sp>
      </p:grpSp>
      <p:sp>
        <p:nvSpPr>
          <p:cNvPr id="76807" name="AutoShape 44"/>
          <p:cNvSpPr>
            <a:spLocks/>
          </p:cNvSpPr>
          <p:nvPr/>
        </p:nvSpPr>
        <p:spPr bwMode="auto">
          <a:xfrm>
            <a:off x="5105400" y="2971800"/>
            <a:ext cx="304800" cy="2819400"/>
          </a:xfrm>
          <a:prstGeom prst="rightBrace">
            <a:avLst>
              <a:gd name="adj1" fmla="val 7708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lang="en-US" altLang="en-US" sz="2400">
              <a:latin typeface="Times New Roman" panose="02020603050405020304" pitchFamily="18" charset="0"/>
              <a:cs typeface="Angsana New" pitchFamily="18" charset="-120"/>
            </a:endParaRPr>
          </a:p>
        </p:txBody>
      </p:sp>
      <p:grpSp>
        <p:nvGrpSpPr>
          <p:cNvPr id="76808" name="Group 45"/>
          <p:cNvGrpSpPr>
            <a:grpSpLocks/>
          </p:cNvGrpSpPr>
          <p:nvPr/>
        </p:nvGrpSpPr>
        <p:grpSpPr bwMode="auto">
          <a:xfrm>
            <a:off x="6324600" y="2819400"/>
            <a:ext cx="1600200" cy="1600200"/>
            <a:chOff x="528" y="1392"/>
            <a:chExt cx="1008" cy="1008"/>
          </a:xfrm>
        </p:grpSpPr>
        <p:sp>
          <p:nvSpPr>
            <p:cNvPr id="76821" name="Rectangle 46"/>
            <p:cNvSpPr>
              <a:spLocks noChangeArrowheads="1"/>
            </p:cNvSpPr>
            <p:nvPr/>
          </p:nvSpPr>
          <p:spPr bwMode="auto">
            <a:xfrm>
              <a:off x="528" y="1728"/>
              <a:ext cx="336" cy="336"/>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1</a:t>
              </a:r>
            </a:p>
          </p:txBody>
        </p:sp>
        <p:sp>
          <p:nvSpPr>
            <p:cNvPr id="76822" name="Rectangle 47"/>
            <p:cNvSpPr>
              <a:spLocks noChangeArrowheads="1"/>
            </p:cNvSpPr>
            <p:nvPr/>
          </p:nvSpPr>
          <p:spPr bwMode="auto">
            <a:xfrm>
              <a:off x="864" y="1392"/>
              <a:ext cx="336" cy="336"/>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1</a:t>
              </a:r>
            </a:p>
          </p:txBody>
        </p:sp>
        <p:sp>
          <p:nvSpPr>
            <p:cNvPr id="76823" name="Rectangle 48"/>
            <p:cNvSpPr>
              <a:spLocks noChangeArrowheads="1"/>
            </p:cNvSpPr>
            <p:nvPr/>
          </p:nvSpPr>
          <p:spPr bwMode="auto">
            <a:xfrm>
              <a:off x="864" y="1728"/>
              <a:ext cx="336" cy="336"/>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-8</a:t>
              </a:r>
            </a:p>
          </p:txBody>
        </p:sp>
        <p:sp>
          <p:nvSpPr>
            <p:cNvPr id="76824" name="Rectangle 49"/>
            <p:cNvSpPr>
              <a:spLocks noChangeArrowheads="1"/>
            </p:cNvSpPr>
            <p:nvPr/>
          </p:nvSpPr>
          <p:spPr bwMode="auto">
            <a:xfrm>
              <a:off x="1200" y="1728"/>
              <a:ext cx="336" cy="336"/>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1</a:t>
              </a:r>
            </a:p>
          </p:txBody>
        </p:sp>
        <p:sp>
          <p:nvSpPr>
            <p:cNvPr id="76825" name="Rectangle 50"/>
            <p:cNvSpPr>
              <a:spLocks noChangeArrowheads="1"/>
            </p:cNvSpPr>
            <p:nvPr/>
          </p:nvSpPr>
          <p:spPr bwMode="auto">
            <a:xfrm>
              <a:off x="864" y="2064"/>
              <a:ext cx="336" cy="336"/>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1</a:t>
              </a:r>
            </a:p>
          </p:txBody>
        </p:sp>
        <p:sp>
          <p:nvSpPr>
            <p:cNvPr id="76826" name="Rectangle 51"/>
            <p:cNvSpPr>
              <a:spLocks noChangeArrowheads="1"/>
            </p:cNvSpPr>
            <p:nvPr/>
          </p:nvSpPr>
          <p:spPr bwMode="auto">
            <a:xfrm>
              <a:off x="528" y="1392"/>
              <a:ext cx="336" cy="336"/>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1</a:t>
              </a:r>
            </a:p>
          </p:txBody>
        </p:sp>
        <p:sp>
          <p:nvSpPr>
            <p:cNvPr id="76827" name="Rectangle 52"/>
            <p:cNvSpPr>
              <a:spLocks noChangeArrowheads="1"/>
            </p:cNvSpPr>
            <p:nvPr/>
          </p:nvSpPr>
          <p:spPr bwMode="auto">
            <a:xfrm>
              <a:off x="1200" y="1392"/>
              <a:ext cx="336" cy="336"/>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1</a:t>
              </a:r>
            </a:p>
          </p:txBody>
        </p:sp>
        <p:sp>
          <p:nvSpPr>
            <p:cNvPr id="76828" name="Rectangle 53"/>
            <p:cNvSpPr>
              <a:spLocks noChangeArrowheads="1"/>
            </p:cNvSpPr>
            <p:nvPr/>
          </p:nvSpPr>
          <p:spPr bwMode="auto">
            <a:xfrm>
              <a:off x="528" y="2064"/>
              <a:ext cx="336" cy="336"/>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1</a:t>
              </a:r>
            </a:p>
          </p:txBody>
        </p:sp>
        <p:sp>
          <p:nvSpPr>
            <p:cNvPr id="76829" name="Rectangle 54"/>
            <p:cNvSpPr>
              <a:spLocks noChangeArrowheads="1"/>
            </p:cNvSpPr>
            <p:nvPr/>
          </p:nvSpPr>
          <p:spPr bwMode="auto">
            <a:xfrm>
              <a:off x="1200" y="2064"/>
              <a:ext cx="336" cy="336"/>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1</a:t>
              </a:r>
            </a:p>
          </p:txBody>
        </p:sp>
      </p:grpSp>
      <p:grpSp>
        <p:nvGrpSpPr>
          <p:cNvPr id="76809" name="Group 55"/>
          <p:cNvGrpSpPr>
            <a:grpSpLocks/>
          </p:cNvGrpSpPr>
          <p:nvPr/>
        </p:nvGrpSpPr>
        <p:grpSpPr bwMode="auto">
          <a:xfrm>
            <a:off x="6477000" y="4648200"/>
            <a:ext cx="1295400" cy="1295400"/>
            <a:chOff x="2160" y="1872"/>
            <a:chExt cx="816" cy="816"/>
          </a:xfrm>
        </p:grpSpPr>
        <p:sp>
          <p:nvSpPr>
            <p:cNvPr id="76817" name="AutoShape 56"/>
            <p:cNvSpPr>
              <a:spLocks noChangeArrowheads="1"/>
            </p:cNvSpPr>
            <p:nvPr/>
          </p:nvSpPr>
          <p:spPr bwMode="auto">
            <a:xfrm>
              <a:off x="2688" y="2160"/>
              <a:ext cx="288" cy="240"/>
            </a:xfrm>
            <a:prstGeom prst="rightArrow">
              <a:avLst>
                <a:gd name="adj1" fmla="val 50000"/>
                <a:gd name="adj2" fmla="val 30000"/>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lang="en-US" altLang="en-US" sz="2400">
                <a:latin typeface="Times New Roman" panose="02020603050405020304" pitchFamily="18" charset="0"/>
                <a:cs typeface="Angsana New" pitchFamily="18" charset="-120"/>
              </a:endParaRPr>
            </a:p>
          </p:txBody>
        </p:sp>
        <p:sp>
          <p:nvSpPr>
            <p:cNvPr id="76818" name="AutoShape 57"/>
            <p:cNvSpPr>
              <a:spLocks noChangeArrowheads="1"/>
            </p:cNvSpPr>
            <p:nvPr/>
          </p:nvSpPr>
          <p:spPr bwMode="auto">
            <a:xfrm flipH="1">
              <a:off x="2160" y="2160"/>
              <a:ext cx="288" cy="240"/>
            </a:xfrm>
            <a:prstGeom prst="rightArrow">
              <a:avLst>
                <a:gd name="adj1" fmla="val 50000"/>
                <a:gd name="adj2" fmla="val 30000"/>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lang="en-US" altLang="en-US" sz="2400">
                <a:latin typeface="Times New Roman" panose="02020603050405020304" pitchFamily="18" charset="0"/>
                <a:cs typeface="Angsana New" pitchFamily="18" charset="-120"/>
              </a:endParaRPr>
            </a:p>
          </p:txBody>
        </p:sp>
        <p:sp>
          <p:nvSpPr>
            <p:cNvPr id="76819" name="AutoShape 58"/>
            <p:cNvSpPr>
              <a:spLocks noChangeArrowheads="1"/>
            </p:cNvSpPr>
            <p:nvPr/>
          </p:nvSpPr>
          <p:spPr bwMode="auto">
            <a:xfrm rot="5400000">
              <a:off x="2424" y="2424"/>
              <a:ext cx="288" cy="240"/>
            </a:xfrm>
            <a:prstGeom prst="rightArrow">
              <a:avLst>
                <a:gd name="adj1" fmla="val 50000"/>
                <a:gd name="adj2" fmla="val 30000"/>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lang="en-US" altLang="en-US" sz="2400">
                <a:latin typeface="Times New Roman" panose="02020603050405020304" pitchFamily="18" charset="0"/>
                <a:cs typeface="Angsana New" pitchFamily="18" charset="-120"/>
              </a:endParaRPr>
            </a:p>
          </p:txBody>
        </p:sp>
        <p:sp>
          <p:nvSpPr>
            <p:cNvPr id="76820" name="AutoShape 59"/>
            <p:cNvSpPr>
              <a:spLocks noChangeArrowheads="1"/>
            </p:cNvSpPr>
            <p:nvPr/>
          </p:nvSpPr>
          <p:spPr bwMode="auto">
            <a:xfrm rot="16200000" flipV="1">
              <a:off x="2424" y="1896"/>
              <a:ext cx="288" cy="240"/>
            </a:xfrm>
            <a:prstGeom prst="rightArrow">
              <a:avLst>
                <a:gd name="adj1" fmla="val 50000"/>
                <a:gd name="adj2" fmla="val 30000"/>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lang="en-US" altLang="en-US" sz="2400">
                <a:latin typeface="Times New Roman" panose="02020603050405020304" pitchFamily="18" charset="0"/>
                <a:cs typeface="Angsana New" pitchFamily="18" charset="-120"/>
              </a:endParaRPr>
            </a:p>
          </p:txBody>
        </p:sp>
      </p:grpSp>
      <p:grpSp>
        <p:nvGrpSpPr>
          <p:cNvPr id="76810" name="Group 60"/>
          <p:cNvGrpSpPr>
            <a:grpSpLocks/>
          </p:cNvGrpSpPr>
          <p:nvPr/>
        </p:nvGrpSpPr>
        <p:grpSpPr bwMode="auto">
          <a:xfrm rot="2646383">
            <a:off x="6477000" y="4648200"/>
            <a:ext cx="1295400" cy="1295400"/>
            <a:chOff x="2160" y="1872"/>
            <a:chExt cx="816" cy="816"/>
          </a:xfrm>
        </p:grpSpPr>
        <p:sp>
          <p:nvSpPr>
            <p:cNvPr id="76813" name="AutoShape 61"/>
            <p:cNvSpPr>
              <a:spLocks noChangeArrowheads="1"/>
            </p:cNvSpPr>
            <p:nvPr/>
          </p:nvSpPr>
          <p:spPr bwMode="auto">
            <a:xfrm>
              <a:off x="2688" y="2160"/>
              <a:ext cx="288" cy="240"/>
            </a:xfrm>
            <a:prstGeom prst="rightArrow">
              <a:avLst>
                <a:gd name="adj1" fmla="val 50000"/>
                <a:gd name="adj2" fmla="val 30000"/>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lang="en-US" altLang="en-US" sz="2400">
                <a:latin typeface="Times New Roman" panose="02020603050405020304" pitchFamily="18" charset="0"/>
                <a:cs typeface="Angsana New" pitchFamily="18" charset="-120"/>
              </a:endParaRPr>
            </a:p>
          </p:txBody>
        </p:sp>
        <p:sp>
          <p:nvSpPr>
            <p:cNvPr id="76814" name="AutoShape 62"/>
            <p:cNvSpPr>
              <a:spLocks noChangeArrowheads="1"/>
            </p:cNvSpPr>
            <p:nvPr/>
          </p:nvSpPr>
          <p:spPr bwMode="auto">
            <a:xfrm flipH="1">
              <a:off x="2160" y="2160"/>
              <a:ext cx="288" cy="240"/>
            </a:xfrm>
            <a:prstGeom prst="rightArrow">
              <a:avLst>
                <a:gd name="adj1" fmla="val 50000"/>
                <a:gd name="adj2" fmla="val 30000"/>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lang="en-US" altLang="en-US" sz="2400">
                <a:latin typeface="Times New Roman" panose="02020603050405020304" pitchFamily="18" charset="0"/>
                <a:cs typeface="Angsana New" pitchFamily="18" charset="-120"/>
              </a:endParaRPr>
            </a:p>
          </p:txBody>
        </p:sp>
        <p:sp>
          <p:nvSpPr>
            <p:cNvPr id="76815" name="AutoShape 63"/>
            <p:cNvSpPr>
              <a:spLocks noChangeArrowheads="1"/>
            </p:cNvSpPr>
            <p:nvPr/>
          </p:nvSpPr>
          <p:spPr bwMode="auto">
            <a:xfrm rot="5400000">
              <a:off x="2424" y="2424"/>
              <a:ext cx="288" cy="240"/>
            </a:xfrm>
            <a:prstGeom prst="rightArrow">
              <a:avLst>
                <a:gd name="adj1" fmla="val 50000"/>
                <a:gd name="adj2" fmla="val 30000"/>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lang="en-US" altLang="en-US" sz="2400">
                <a:latin typeface="Times New Roman" panose="02020603050405020304" pitchFamily="18" charset="0"/>
                <a:cs typeface="Angsana New" pitchFamily="18" charset="-120"/>
              </a:endParaRPr>
            </a:p>
          </p:txBody>
        </p:sp>
        <p:sp>
          <p:nvSpPr>
            <p:cNvPr id="76816" name="AutoShape 64"/>
            <p:cNvSpPr>
              <a:spLocks noChangeArrowheads="1"/>
            </p:cNvSpPr>
            <p:nvPr/>
          </p:nvSpPr>
          <p:spPr bwMode="auto">
            <a:xfrm rot="16200000" flipV="1">
              <a:off x="2424" y="1896"/>
              <a:ext cx="288" cy="240"/>
            </a:xfrm>
            <a:prstGeom prst="rightArrow">
              <a:avLst>
                <a:gd name="adj1" fmla="val 50000"/>
                <a:gd name="adj2" fmla="val 30000"/>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lang="en-US" altLang="en-US" sz="2400">
                <a:latin typeface="Times New Roman" panose="02020603050405020304" pitchFamily="18" charset="0"/>
                <a:cs typeface="Angsana New" pitchFamily="18" charset="-120"/>
              </a:endParaRPr>
            </a:p>
          </p:txBody>
        </p:sp>
      </p:grpSp>
      <p:sp>
        <p:nvSpPr>
          <p:cNvPr id="76811" name="Text Box 6"/>
          <p:cNvSpPr txBox="1">
            <a:spLocks noChangeArrowheads="1"/>
          </p:cNvSpPr>
          <p:nvPr/>
        </p:nvSpPr>
        <p:spPr bwMode="auto">
          <a:xfrm>
            <a:off x="1028700" y="1565275"/>
            <a:ext cx="24003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spcBef>
                <a:spcPct val="0"/>
              </a:spcBef>
              <a:buClrTx/>
              <a:buSzTx/>
              <a:buFontTx/>
              <a:buNone/>
            </a:pPr>
            <a:r>
              <a:rPr kumimoji="1" lang="en-US" altLang="en-US" sz="2400">
                <a:latin typeface="Times New Roman" panose="02020603050405020304" pitchFamily="18" charset="0"/>
                <a:cs typeface="Angsana New" pitchFamily="18" charset="-120"/>
              </a:rPr>
              <a:t>Isotropic mask with 90</a:t>
            </a:r>
            <a:r>
              <a:rPr kumimoji="1" lang="en-US" altLang="en-US" sz="2400">
                <a:latin typeface="Times New Roman" panose="02020603050405020304" pitchFamily="18" charset="0"/>
                <a:cs typeface="Angsana New" pitchFamily="18" charset="-120"/>
                <a:sym typeface="Symbol" panose="05050102010706020507" pitchFamily="18" charset="2"/>
              </a:rPr>
              <a:t> rotation increment</a:t>
            </a:r>
            <a:endParaRPr kumimoji="1" lang="en-US" altLang="en-US" sz="2400">
              <a:latin typeface="Times New Roman" panose="02020603050405020304" pitchFamily="18" charset="0"/>
              <a:cs typeface="Angsana New" pitchFamily="18" charset="-120"/>
            </a:endParaRPr>
          </a:p>
        </p:txBody>
      </p:sp>
      <p:sp>
        <p:nvSpPr>
          <p:cNvPr id="76812" name="Text Box 6"/>
          <p:cNvSpPr txBox="1">
            <a:spLocks noChangeArrowheads="1"/>
          </p:cNvSpPr>
          <p:nvPr/>
        </p:nvSpPr>
        <p:spPr bwMode="auto">
          <a:xfrm>
            <a:off x="5929313" y="1408113"/>
            <a:ext cx="24003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spcBef>
                <a:spcPct val="0"/>
              </a:spcBef>
              <a:buClrTx/>
              <a:buSzTx/>
              <a:buFontTx/>
              <a:buNone/>
            </a:pPr>
            <a:r>
              <a:rPr kumimoji="1" lang="en-US" altLang="en-US" sz="2400">
                <a:latin typeface="Times New Roman" panose="02020603050405020304" pitchFamily="18" charset="0"/>
                <a:cs typeface="Angsana New" pitchFamily="18" charset="-120"/>
              </a:rPr>
              <a:t>Isotropic mask with 45</a:t>
            </a:r>
            <a:r>
              <a:rPr kumimoji="1" lang="en-US" altLang="en-US" sz="2400">
                <a:latin typeface="Times New Roman" panose="02020603050405020304" pitchFamily="18" charset="0"/>
                <a:cs typeface="Angsana New" pitchFamily="18" charset="-120"/>
                <a:sym typeface="Symbol" panose="05050102010706020507" pitchFamily="18" charset="2"/>
              </a:rPr>
              <a:t> rotation increment</a:t>
            </a:r>
            <a:endParaRPr kumimoji="1" lang="en-US" altLang="en-US" sz="2400">
              <a:latin typeface="Times New Roman" panose="02020603050405020304" pitchFamily="18" charset="0"/>
              <a:cs typeface="Angsana New" pitchFamily="18" charset="-120"/>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20638" y="-7938"/>
            <a:ext cx="9123362" cy="922338"/>
          </a:xfrm>
        </p:spPr>
        <p:txBody>
          <a:bodyPr/>
          <a:lstStyle/>
          <a:p>
            <a:pPr eaLnBrk="1" hangingPunct="1"/>
            <a:r>
              <a:rPr lang="en-US" altLang="en-US">
                <a:cs typeface="FreesiaUPC" pitchFamily="34" charset="-34"/>
              </a:rPr>
              <a:t>Laplacian mask</a:t>
            </a:r>
          </a:p>
        </p:txBody>
      </p:sp>
      <p:sp>
        <p:nvSpPr>
          <p:cNvPr id="77827" name="Content Placeholder 1"/>
          <p:cNvSpPr>
            <a:spLocks noGrp="1"/>
          </p:cNvSpPr>
          <p:nvPr>
            <p:ph sz="quarter" idx="1"/>
          </p:nvPr>
        </p:nvSpPr>
        <p:spPr>
          <a:xfrm>
            <a:off x="38100" y="990600"/>
            <a:ext cx="9067800" cy="5638800"/>
          </a:xfrm>
        </p:spPr>
        <p:txBody>
          <a:bodyPr/>
          <a:lstStyle/>
          <a:p>
            <a:r>
              <a:rPr lang="en-US" altLang="en-US">
                <a:cs typeface="FreesiaUPC" pitchFamily="34" charset="-34"/>
              </a:rPr>
              <a:t>variants</a:t>
            </a:r>
          </a:p>
        </p:txBody>
      </p:sp>
      <p:grpSp>
        <p:nvGrpSpPr>
          <p:cNvPr id="77828" name="Group 14"/>
          <p:cNvGrpSpPr>
            <a:grpSpLocks/>
          </p:cNvGrpSpPr>
          <p:nvPr/>
        </p:nvGrpSpPr>
        <p:grpSpPr bwMode="auto">
          <a:xfrm>
            <a:off x="1219200" y="2819400"/>
            <a:ext cx="1600200" cy="1600200"/>
            <a:chOff x="528" y="1392"/>
            <a:chExt cx="1008" cy="1008"/>
          </a:xfrm>
        </p:grpSpPr>
        <p:sp>
          <p:nvSpPr>
            <p:cNvPr id="77870" name="Rectangle 15"/>
            <p:cNvSpPr>
              <a:spLocks noChangeArrowheads="1"/>
            </p:cNvSpPr>
            <p:nvPr/>
          </p:nvSpPr>
          <p:spPr bwMode="auto">
            <a:xfrm>
              <a:off x="528" y="1728"/>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-1</a:t>
              </a:r>
            </a:p>
          </p:txBody>
        </p:sp>
        <p:sp>
          <p:nvSpPr>
            <p:cNvPr id="77871" name="Rectangle 16"/>
            <p:cNvSpPr>
              <a:spLocks noChangeArrowheads="1"/>
            </p:cNvSpPr>
            <p:nvPr/>
          </p:nvSpPr>
          <p:spPr bwMode="auto">
            <a:xfrm>
              <a:off x="864" y="1392"/>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-1</a:t>
              </a:r>
            </a:p>
          </p:txBody>
        </p:sp>
        <p:sp>
          <p:nvSpPr>
            <p:cNvPr id="77872" name="Rectangle 17"/>
            <p:cNvSpPr>
              <a:spLocks noChangeArrowheads="1"/>
            </p:cNvSpPr>
            <p:nvPr/>
          </p:nvSpPr>
          <p:spPr bwMode="auto">
            <a:xfrm>
              <a:off x="864" y="1728"/>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4</a:t>
              </a:r>
            </a:p>
          </p:txBody>
        </p:sp>
        <p:sp>
          <p:nvSpPr>
            <p:cNvPr id="77873" name="Rectangle 18"/>
            <p:cNvSpPr>
              <a:spLocks noChangeArrowheads="1"/>
            </p:cNvSpPr>
            <p:nvPr/>
          </p:nvSpPr>
          <p:spPr bwMode="auto">
            <a:xfrm>
              <a:off x="1200" y="1728"/>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-1</a:t>
              </a:r>
            </a:p>
          </p:txBody>
        </p:sp>
        <p:sp>
          <p:nvSpPr>
            <p:cNvPr id="77874" name="Rectangle 19"/>
            <p:cNvSpPr>
              <a:spLocks noChangeArrowheads="1"/>
            </p:cNvSpPr>
            <p:nvPr/>
          </p:nvSpPr>
          <p:spPr bwMode="auto">
            <a:xfrm>
              <a:off x="864" y="2064"/>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-1</a:t>
              </a:r>
            </a:p>
          </p:txBody>
        </p:sp>
        <p:sp>
          <p:nvSpPr>
            <p:cNvPr id="77875" name="Rectangle 20"/>
            <p:cNvSpPr>
              <a:spLocks noChangeArrowheads="1"/>
            </p:cNvSpPr>
            <p:nvPr/>
          </p:nvSpPr>
          <p:spPr bwMode="auto">
            <a:xfrm>
              <a:off x="528" y="1392"/>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0</a:t>
              </a:r>
            </a:p>
          </p:txBody>
        </p:sp>
        <p:sp>
          <p:nvSpPr>
            <p:cNvPr id="77876" name="Rectangle 21"/>
            <p:cNvSpPr>
              <a:spLocks noChangeArrowheads="1"/>
            </p:cNvSpPr>
            <p:nvPr/>
          </p:nvSpPr>
          <p:spPr bwMode="auto">
            <a:xfrm>
              <a:off x="1200" y="1392"/>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0</a:t>
              </a:r>
            </a:p>
          </p:txBody>
        </p:sp>
        <p:sp>
          <p:nvSpPr>
            <p:cNvPr id="77877" name="Rectangle 22"/>
            <p:cNvSpPr>
              <a:spLocks noChangeArrowheads="1"/>
            </p:cNvSpPr>
            <p:nvPr/>
          </p:nvSpPr>
          <p:spPr bwMode="auto">
            <a:xfrm>
              <a:off x="528" y="2064"/>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0</a:t>
              </a:r>
            </a:p>
          </p:txBody>
        </p:sp>
        <p:sp>
          <p:nvSpPr>
            <p:cNvPr id="77878" name="Rectangle 23"/>
            <p:cNvSpPr>
              <a:spLocks noChangeArrowheads="1"/>
            </p:cNvSpPr>
            <p:nvPr/>
          </p:nvSpPr>
          <p:spPr bwMode="auto">
            <a:xfrm>
              <a:off x="1200" y="2064"/>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0</a:t>
              </a:r>
            </a:p>
          </p:txBody>
        </p:sp>
      </p:grpSp>
      <p:grpSp>
        <p:nvGrpSpPr>
          <p:cNvPr id="77829" name="Group 24"/>
          <p:cNvGrpSpPr>
            <a:grpSpLocks/>
          </p:cNvGrpSpPr>
          <p:nvPr/>
        </p:nvGrpSpPr>
        <p:grpSpPr bwMode="auto">
          <a:xfrm>
            <a:off x="3429000" y="2971800"/>
            <a:ext cx="1295400" cy="1295400"/>
            <a:chOff x="2160" y="1872"/>
            <a:chExt cx="816" cy="816"/>
          </a:xfrm>
        </p:grpSpPr>
        <p:sp>
          <p:nvSpPr>
            <p:cNvPr id="77866" name="AutoShape 25"/>
            <p:cNvSpPr>
              <a:spLocks noChangeArrowheads="1"/>
            </p:cNvSpPr>
            <p:nvPr/>
          </p:nvSpPr>
          <p:spPr bwMode="auto">
            <a:xfrm>
              <a:off x="2688" y="2160"/>
              <a:ext cx="288" cy="240"/>
            </a:xfrm>
            <a:prstGeom prst="rightArrow">
              <a:avLst>
                <a:gd name="adj1" fmla="val 50000"/>
                <a:gd name="adj2" fmla="val 3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lang="en-US" altLang="en-US" sz="2400">
                <a:latin typeface="Times New Roman" panose="02020603050405020304" pitchFamily="18" charset="0"/>
                <a:cs typeface="Angsana New" pitchFamily="18" charset="-120"/>
              </a:endParaRPr>
            </a:p>
          </p:txBody>
        </p:sp>
        <p:sp>
          <p:nvSpPr>
            <p:cNvPr id="77867" name="AutoShape 26"/>
            <p:cNvSpPr>
              <a:spLocks noChangeArrowheads="1"/>
            </p:cNvSpPr>
            <p:nvPr/>
          </p:nvSpPr>
          <p:spPr bwMode="auto">
            <a:xfrm flipH="1">
              <a:off x="2160" y="2160"/>
              <a:ext cx="288" cy="240"/>
            </a:xfrm>
            <a:prstGeom prst="rightArrow">
              <a:avLst>
                <a:gd name="adj1" fmla="val 50000"/>
                <a:gd name="adj2" fmla="val 3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lang="en-US" altLang="en-US" sz="2400">
                <a:latin typeface="Times New Roman" panose="02020603050405020304" pitchFamily="18" charset="0"/>
                <a:cs typeface="Angsana New" pitchFamily="18" charset="-120"/>
              </a:endParaRPr>
            </a:p>
          </p:txBody>
        </p:sp>
        <p:sp>
          <p:nvSpPr>
            <p:cNvPr id="77868" name="AutoShape 27"/>
            <p:cNvSpPr>
              <a:spLocks noChangeArrowheads="1"/>
            </p:cNvSpPr>
            <p:nvPr/>
          </p:nvSpPr>
          <p:spPr bwMode="auto">
            <a:xfrm rot="5400000">
              <a:off x="2424" y="2424"/>
              <a:ext cx="288" cy="240"/>
            </a:xfrm>
            <a:prstGeom prst="rightArrow">
              <a:avLst>
                <a:gd name="adj1" fmla="val 50000"/>
                <a:gd name="adj2" fmla="val 3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lang="en-US" altLang="en-US" sz="2400">
                <a:latin typeface="Times New Roman" panose="02020603050405020304" pitchFamily="18" charset="0"/>
                <a:cs typeface="Angsana New" pitchFamily="18" charset="-120"/>
              </a:endParaRPr>
            </a:p>
          </p:txBody>
        </p:sp>
        <p:sp>
          <p:nvSpPr>
            <p:cNvPr id="77869" name="AutoShape 28"/>
            <p:cNvSpPr>
              <a:spLocks noChangeArrowheads="1"/>
            </p:cNvSpPr>
            <p:nvPr/>
          </p:nvSpPr>
          <p:spPr bwMode="auto">
            <a:xfrm rot="16200000" flipV="1">
              <a:off x="2424" y="1896"/>
              <a:ext cx="288" cy="240"/>
            </a:xfrm>
            <a:prstGeom prst="rightArrow">
              <a:avLst>
                <a:gd name="adj1" fmla="val 50000"/>
                <a:gd name="adj2" fmla="val 3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lang="en-US" altLang="en-US" sz="2400">
                <a:latin typeface="Times New Roman" panose="02020603050405020304" pitchFamily="18" charset="0"/>
                <a:cs typeface="Angsana New" pitchFamily="18" charset="-120"/>
              </a:endParaRPr>
            </a:p>
          </p:txBody>
        </p:sp>
      </p:grpSp>
      <p:grpSp>
        <p:nvGrpSpPr>
          <p:cNvPr id="77830" name="Group 29"/>
          <p:cNvGrpSpPr>
            <a:grpSpLocks/>
          </p:cNvGrpSpPr>
          <p:nvPr/>
        </p:nvGrpSpPr>
        <p:grpSpPr bwMode="auto">
          <a:xfrm rot="2646383">
            <a:off x="3429000" y="4724400"/>
            <a:ext cx="1295400" cy="1295400"/>
            <a:chOff x="2160" y="1872"/>
            <a:chExt cx="816" cy="816"/>
          </a:xfrm>
        </p:grpSpPr>
        <p:sp>
          <p:nvSpPr>
            <p:cNvPr id="77862" name="AutoShape 30"/>
            <p:cNvSpPr>
              <a:spLocks noChangeArrowheads="1"/>
            </p:cNvSpPr>
            <p:nvPr/>
          </p:nvSpPr>
          <p:spPr bwMode="auto">
            <a:xfrm>
              <a:off x="2688" y="2160"/>
              <a:ext cx="288" cy="240"/>
            </a:xfrm>
            <a:prstGeom prst="rightArrow">
              <a:avLst>
                <a:gd name="adj1" fmla="val 50000"/>
                <a:gd name="adj2" fmla="val 3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lang="en-US" altLang="en-US" sz="2400">
                <a:latin typeface="Times New Roman" panose="02020603050405020304" pitchFamily="18" charset="0"/>
                <a:cs typeface="Angsana New" pitchFamily="18" charset="-120"/>
              </a:endParaRPr>
            </a:p>
          </p:txBody>
        </p:sp>
        <p:sp>
          <p:nvSpPr>
            <p:cNvPr id="77863" name="AutoShape 31"/>
            <p:cNvSpPr>
              <a:spLocks noChangeArrowheads="1"/>
            </p:cNvSpPr>
            <p:nvPr/>
          </p:nvSpPr>
          <p:spPr bwMode="auto">
            <a:xfrm flipH="1">
              <a:off x="2160" y="2160"/>
              <a:ext cx="288" cy="240"/>
            </a:xfrm>
            <a:prstGeom prst="rightArrow">
              <a:avLst>
                <a:gd name="adj1" fmla="val 50000"/>
                <a:gd name="adj2" fmla="val 3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lang="en-US" altLang="en-US" sz="2400">
                <a:latin typeface="Times New Roman" panose="02020603050405020304" pitchFamily="18" charset="0"/>
                <a:cs typeface="Angsana New" pitchFamily="18" charset="-120"/>
              </a:endParaRPr>
            </a:p>
          </p:txBody>
        </p:sp>
        <p:sp>
          <p:nvSpPr>
            <p:cNvPr id="77864" name="AutoShape 32"/>
            <p:cNvSpPr>
              <a:spLocks noChangeArrowheads="1"/>
            </p:cNvSpPr>
            <p:nvPr/>
          </p:nvSpPr>
          <p:spPr bwMode="auto">
            <a:xfrm rot="5400000">
              <a:off x="2424" y="2424"/>
              <a:ext cx="288" cy="240"/>
            </a:xfrm>
            <a:prstGeom prst="rightArrow">
              <a:avLst>
                <a:gd name="adj1" fmla="val 50000"/>
                <a:gd name="adj2" fmla="val 3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lang="en-US" altLang="en-US" sz="2400">
                <a:latin typeface="Times New Roman" panose="02020603050405020304" pitchFamily="18" charset="0"/>
                <a:cs typeface="Angsana New" pitchFamily="18" charset="-120"/>
              </a:endParaRPr>
            </a:p>
          </p:txBody>
        </p:sp>
        <p:sp>
          <p:nvSpPr>
            <p:cNvPr id="77865" name="AutoShape 33"/>
            <p:cNvSpPr>
              <a:spLocks noChangeArrowheads="1"/>
            </p:cNvSpPr>
            <p:nvPr/>
          </p:nvSpPr>
          <p:spPr bwMode="auto">
            <a:xfrm rot="16200000" flipV="1">
              <a:off x="2424" y="1896"/>
              <a:ext cx="288" cy="240"/>
            </a:xfrm>
            <a:prstGeom prst="rightArrow">
              <a:avLst>
                <a:gd name="adj1" fmla="val 50000"/>
                <a:gd name="adj2" fmla="val 3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lang="en-US" altLang="en-US" sz="2400">
                <a:latin typeface="Times New Roman" panose="02020603050405020304" pitchFamily="18" charset="0"/>
                <a:cs typeface="Angsana New" pitchFamily="18" charset="-120"/>
              </a:endParaRPr>
            </a:p>
          </p:txBody>
        </p:sp>
      </p:grpSp>
      <p:grpSp>
        <p:nvGrpSpPr>
          <p:cNvPr id="77831" name="Group 34"/>
          <p:cNvGrpSpPr>
            <a:grpSpLocks/>
          </p:cNvGrpSpPr>
          <p:nvPr/>
        </p:nvGrpSpPr>
        <p:grpSpPr bwMode="auto">
          <a:xfrm>
            <a:off x="1219200" y="4572000"/>
            <a:ext cx="1600200" cy="1600200"/>
            <a:chOff x="528" y="1392"/>
            <a:chExt cx="1008" cy="1008"/>
          </a:xfrm>
        </p:grpSpPr>
        <p:sp>
          <p:nvSpPr>
            <p:cNvPr id="77853" name="Rectangle 35"/>
            <p:cNvSpPr>
              <a:spLocks noChangeArrowheads="1"/>
            </p:cNvSpPr>
            <p:nvPr/>
          </p:nvSpPr>
          <p:spPr bwMode="auto">
            <a:xfrm>
              <a:off x="528" y="1728"/>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0</a:t>
              </a:r>
            </a:p>
          </p:txBody>
        </p:sp>
        <p:sp>
          <p:nvSpPr>
            <p:cNvPr id="77854" name="Rectangle 36"/>
            <p:cNvSpPr>
              <a:spLocks noChangeArrowheads="1"/>
            </p:cNvSpPr>
            <p:nvPr/>
          </p:nvSpPr>
          <p:spPr bwMode="auto">
            <a:xfrm>
              <a:off x="864" y="1392"/>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0</a:t>
              </a:r>
            </a:p>
          </p:txBody>
        </p:sp>
        <p:sp>
          <p:nvSpPr>
            <p:cNvPr id="77855" name="Rectangle 37"/>
            <p:cNvSpPr>
              <a:spLocks noChangeArrowheads="1"/>
            </p:cNvSpPr>
            <p:nvPr/>
          </p:nvSpPr>
          <p:spPr bwMode="auto">
            <a:xfrm>
              <a:off x="864" y="1728"/>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4</a:t>
              </a:r>
            </a:p>
          </p:txBody>
        </p:sp>
        <p:sp>
          <p:nvSpPr>
            <p:cNvPr id="77856" name="Rectangle 38"/>
            <p:cNvSpPr>
              <a:spLocks noChangeArrowheads="1"/>
            </p:cNvSpPr>
            <p:nvPr/>
          </p:nvSpPr>
          <p:spPr bwMode="auto">
            <a:xfrm>
              <a:off x="1200" y="1728"/>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0</a:t>
              </a:r>
            </a:p>
          </p:txBody>
        </p:sp>
        <p:sp>
          <p:nvSpPr>
            <p:cNvPr id="77857" name="Rectangle 39"/>
            <p:cNvSpPr>
              <a:spLocks noChangeArrowheads="1"/>
            </p:cNvSpPr>
            <p:nvPr/>
          </p:nvSpPr>
          <p:spPr bwMode="auto">
            <a:xfrm>
              <a:off x="864" y="2064"/>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0</a:t>
              </a:r>
            </a:p>
          </p:txBody>
        </p:sp>
        <p:sp>
          <p:nvSpPr>
            <p:cNvPr id="77858" name="Rectangle 40"/>
            <p:cNvSpPr>
              <a:spLocks noChangeArrowheads="1"/>
            </p:cNvSpPr>
            <p:nvPr/>
          </p:nvSpPr>
          <p:spPr bwMode="auto">
            <a:xfrm>
              <a:off x="528" y="1392"/>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-1</a:t>
              </a:r>
            </a:p>
          </p:txBody>
        </p:sp>
        <p:sp>
          <p:nvSpPr>
            <p:cNvPr id="77859" name="Rectangle 41"/>
            <p:cNvSpPr>
              <a:spLocks noChangeArrowheads="1"/>
            </p:cNvSpPr>
            <p:nvPr/>
          </p:nvSpPr>
          <p:spPr bwMode="auto">
            <a:xfrm>
              <a:off x="1200" y="1392"/>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-1</a:t>
              </a:r>
            </a:p>
          </p:txBody>
        </p:sp>
        <p:sp>
          <p:nvSpPr>
            <p:cNvPr id="77860" name="Rectangle 42"/>
            <p:cNvSpPr>
              <a:spLocks noChangeArrowheads="1"/>
            </p:cNvSpPr>
            <p:nvPr/>
          </p:nvSpPr>
          <p:spPr bwMode="auto">
            <a:xfrm>
              <a:off x="528" y="2064"/>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-1</a:t>
              </a:r>
            </a:p>
          </p:txBody>
        </p:sp>
        <p:sp>
          <p:nvSpPr>
            <p:cNvPr id="77861" name="Rectangle 43"/>
            <p:cNvSpPr>
              <a:spLocks noChangeArrowheads="1"/>
            </p:cNvSpPr>
            <p:nvPr/>
          </p:nvSpPr>
          <p:spPr bwMode="auto">
            <a:xfrm>
              <a:off x="1200" y="2064"/>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-1</a:t>
              </a:r>
            </a:p>
          </p:txBody>
        </p:sp>
      </p:grpSp>
      <p:sp>
        <p:nvSpPr>
          <p:cNvPr id="77832" name="AutoShape 44"/>
          <p:cNvSpPr>
            <a:spLocks/>
          </p:cNvSpPr>
          <p:nvPr/>
        </p:nvSpPr>
        <p:spPr bwMode="auto">
          <a:xfrm>
            <a:off x="5105400" y="2971800"/>
            <a:ext cx="304800" cy="2819400"/>
          </a:xfrm>
          <a:prstGeom prst="rightBrace">
            <a:avLst>
              <a:gd name="adj1" fmla="val 7708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lang="en-US" altLang="en-US" sz="2400">
              <a:latin typeface="Times New Roman" panose="02020603050405020304" pitchFamily="18" charset="0"/>
              <a:cs typeface="Angsana New" pitchFamily="18" charset="-120"/>
            </a:endParaRPr>
          </a:p>
        </p:txBody>
      </p:sp>
      <p:grpSp>
        <p:nvGrpSpPr>
          <p:cNvPr id="77833" name="Group 45"/>
          <p:cNvGrpSpPr>
            <a:grpSpLocks/>
          </p:cNvGrpSpPr>
          <p:nvPr/>
        </p:nvGrpSpPr>
        <p:grpSpPr bwMode="auto">
          <a:xfrm>
            <a:off x="6324600" y="2819400"/>
            <a:ext cx="1600200" cy="1600200"/>
            <a:chOff x="528" y="1392"/>
            <a:chExt cx="1008" cy="1008"/>
          </a:xfrm>
        </p:grpSpPr>
        <p:sp>
          <p:nvSpPr>
            <p:cNvPr id="77844" name="Rectangle 46"/>
            <p:cNvSpPr>
              <a:spLocks noChangeArrowheads="1"/>
            </p:cNvSpPr>
            <p:nvPr/>
          </p:nvSpPr>
          <p:spPr bwMode="auto">
            <a:xfrm>
              <a:off x="528" y="1728"/>
              <a:ext cx="336" cy="336"/>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-1</a:t>
              </a:r>
            </a:p>
          </p:txBody>
        </p:sp>
        <p:sp>
          <p:nvSpPr>
            <p:cNvPr id="77845" name="Rectangle 47"/>
            <p:cNvSpPr>
              <a:spLocks noChangeArrowheads="1"/>
            </p:cNvSpPr>
            <p:nvPr/>
          </p:nvSpPr>
          <p:spPr bwMode="auto">
            <a:xfrm>
              <a:off x="864" y="1392"/>
              <a:ext cx="336" cy="336"/>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-1</a:t>
              </a:r>
            </a:p>
          </p:txBody>
        </p:sp>
        <p:sp>
          <p:nvSpPr>
            <p:cNvPr id="77846" name="Rectangle 48"/>
            <p:cNvSpPr>
              <a:spLocks noChangeArrowheads="1"/>
            </p:cNvSpPr>
            <p:nvPr/>
          </p:nvSpPr>
          <p:spPr bwMode="auto">
            <a:xfrm>
              <a:off x="864" y="1728"/>
              <a:ext cx="336" cy="336"/>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8</a:t>
              </a:r>
            </a:p>
          </p:txBody>
        </p:sp>
        <p:sp>
          <p:nvSpPr>
            <p:cNvPr id="77847" name="Rectangle 49"/>
            <p:cNvSpPr>
              <a:spLocks noChangeArrowheads="1"/>
            </p:cNvSpPr>
            <p:nvPr/>
          </p:nvSpPr>
          <p:spPr bwMode="auto">
            <a:xfrm>
              <a:off x="1200" y="1728"/>
              <a:ext cx="336" cy="336"/>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-1</a:t>
              </a:r>
            </a:p>
          </p:txBody>
        </p:sp>
        <p:sp>
          <p:nvSpPr>
            <p:cNvPr id="77848" name="Rectangle 50"/>
            <p:cNvSpPr>
              <a:spLocks noChangeArrowheads="1"/>
            </p:cNvSpPr>
            <p:nvPr/>
          </p:nvSpPr>
          <p:spPr bwMode="auto">
            <a:xfrm>
              <a:off x="864" y="2064"/>
              <a:ext cx="336" cy="336"/>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-1</a:t>
              </a:r>
            </a:p>
          </p:txBody>
        </p:sp>
        <p:sp>
          <p:nvSpPr>
            <p:cNvPr id="77849" name="Rectangle 51"/>
            <p:cNvSpPr>
              <a:spLocks noChangeArrowheads="1"/>
            </p:cNvSpPr>
            <p:nvPr/>
          </p:nvSpPr>
          <p:spPr bwMode="auto">
            <a:xfrm>
              <a:off x="528" y="1392"/>
              <a:ext cx="336" cy="336"/>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-1</a:t>
              </a:r>
            </a:p>
          </p:txBody>
        </p:sp>
        <p:sp>
          <p:nvSpPr>
            <p:cNvPr id="77850" name="Rectangle 52"/>
            <p:cNvSpPr>
              <a:spLocks noChangeArrowheads="1"/>
            </p:cNvSpPr>
            <p:nvPr/>
          </p:nvSpPr>
          <p:spPr bwMode="auto">
            <a:xfrm>
              <a:off x="1200" y="1392"/>
              <a:ext cx="336" cy="336"/>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-1</a:t>
              </a:r>
            </a:p>
          </p:txBody>
        </p:sp>
        <p:sp>
          <p:nvSpPr>
            <p:cNvPr id="77851" name="Rectangle 53"/>
            <p:cNvSpPr>
              <a:spLocks noChangeArrowheads="1"/>
            </p:cNvSpPr>
            <p:nvPr/>
          </p:nvSpPr>
          <p:spPr bwMode="auto">
            <a:xfrm>
              <a:off x="528" y="2064"/>
              <a:ext cx="336" cy="336"/>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-1</a:t>
              </a:r>
            </a:p>
          </p:txBody>
        </p:sp>
        <p:sp>
          <p:nvSpPr>
            <p:cNvPr id="77852" name="Rectangle 54"/>
            <p:cNvSpPr>
              <a:spLocks noChangeArrowheads="1"/>
            </p:cNvSpPr>
            <p:nvPr/>
          </p:nvSpPr>
          <p:spPr bwMode="auto">
            <a:xfrm>
              <a:off x="1200" y="2064"/>
              <a:ext cx="336" cy="336"/>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-1</a:t>
              </a:r>
            </a:p>
          </p:txBody>
        </p:sp>
      </p:grpSp>
      <p:grpSp>
        <p:nvGrpSpPr>
          <p:cNvPr id="77834" name="Group 55"/>
          <p:cNvGrpSpPr>
            <a:grpSpLocks/>
          </p:cNvGrpSpPr>
          <p:nvPr/>
        </p:nvGrpSpPr>
        <p:grpSpPr bwMode="auto">
          <a:xfrm>
            <a:off x="6477000" y="4648200"/>
            <a:ext cx="1295400" cy="1295400"/>
            <a:chOff x="2160" y="1872"/>
            <a:chExt cx="816" cy="816"/>
          </a:xfrm>
        </p:grpSpPr>
        <p:sp>
          <p:nvSpPr>
            <p:cNvPr id="77840" name="AutoShape 56"/>
            <p:cNvSpPr>
              <a:spLocks noChangeArrowheads="1"/>
            </p:cNvSpPr>
            <p:nvPr/>
          </p:nvSpPr>
          <p:spPr bwMode="auto">
            <a:xfrm>
              <a:off x="2688" y="2160"/>
              <a:ext cx="288" cy="240"/>
            </a:xfrm>
            <a:prstGeom prst="rightArrow">
              <a:avLst>
                <a:gd name="adj1" fmla="val 50000"/>
                <a:gd name="adj2" fmla="val 30000"/>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lang="en-US" altLang="en-US" sz="2400">
                <a:latin typeface="Times New Roman" panose="02020603050405020304" pitchFamily="18" charset="0"/>
                <a:cs typeface="Angsana New" pitchFamily="18" charset="-120"/>
              </a:endParaRPr>
            </a:p>
          </p:txBody>
        </p:sp>
        <p:sp>
          <p:nvSpPr>
            <p:cNvPr id="77841" name="AutoShape 57"/>
            <p:cNvSpPr>
              <a:spLocks noChangeArrowheads="1"/>
            </p:cNvSpPr>
            <p:nvPr/>
          </p:nvSpPr>
          <p:spPr bwMode="auto">
            <a:xfrm flipH="1">
              <a:off x="2160" y="2160"/>
              <a:ext cx="288" cy="240"/>
            </a:xfrm>
            <a:prstGeom prst="rightArrow">
              <a:avLst>
                <a:gd name="adj1" fmla="val 50000"/>
                <a:gd name="adj2" fmla="val 30000"/>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lang="en-US" altLang="en-US" sz="2400">
                <a:latin typeface="Times New Roman" panose="02020603050405020304" pitchFamily="18" charset="0"/>
                <a:cs typeface="Angsana New" pitchFamily="18" charset="-120"/>
              </a:endParaRPr>
            </a:p>
          </p:txBody>
        </p:sp>
        <p:sp>
          <p:nvSpPr>
            <p:cNvPr id="77842" name="AutoShape 58"/>
            <p:cNvSpPr>
              <a:spLocks noChangeArrowheads="1"/>
            </p:cNvSpPr>
            <p:nvPr/>
          </p:nvSpPr>
          <p:spPr bwMode="auto">
            <a:xfrm rot="5400000">
              <a:off x="2424" y="2424"/>
              <a:ext cx="288" cy="240"/>
            </a:xfrm>
            <a:prstGeom prst="rightArrow">
              <a:avLst>
                <a:gd name="adj1" fmla="val 50000"/>
                <a:gd name="adj2" fmla="val 30000"/>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lang="en-US" altLang="en-US" sz="2400">
                <a:latin typeface="Times New Roman" panose="02020603050405020304" pitchFamily="18" charset="0"/>
                <a:cs typeface="Angsana New" pitchFamily="18" charset="-120"/>
              </a:endParaRPr>
            </a:p>
          </p:txBody>
        </p:sp>
        <p:sp>
          <p:nvSpPr>
            <p:cNvPr id="77843" name="AutoShape 59"/>
            <p:cNvSpPr>
              <a:spLocks noChangeArrowheads="1"/>
            </p:cNvSpPr>
            <p:nvPr/>
          </p:nvSpPr>
          <p:spPr bwMode="auto">
            <a:xfrm rot="16200000" flipV="1">
              <a:off x="2424" y="1896"/>
              <a:ext cx="288" cy="240"/>
            </a:xfrm>
            <a:prstGeom prst="rightArrow">
              <a:avLst>
                <a:gd name="adj1" fmla="val 50000"/>
                <a:gd name="adj2" fmla="val 30000"/>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lang="en-US" altLang="en-US" sz="2400">
                <a:latin typeface="Times New Roman" panose="02020603050405020304" pitchFamily="18" charset="0"/>
                <a:cs typeface="Angsana New" pitchFamily="18" charset="-120"/>
              </a:endParaRPr>
            </a:p>
          </p:txBody>
        </p:sp>
      </p:grpSp>
      <p:grpSp>
        <p:nvGrpSpPr>
          <p:cNvPr id="77835" name="Group 60"/>
          <p:cNvGrpSpPr>
            <a:grpSpLocks/>
          </p:cNvGrpSpPr>
          <p:nvPr/>
        </p:nvGrpSpPr>
        <p:grpSpPr bwMode="auto">
          <a:xfrm rot="2646383">
            <a:off x="6477000" y="4648200"/>
            <a:ext cx="1295400" cy="1295400"/>
            <a:chOff x="2160" y="1872"/>
            <a:chExt cx="816" cy="816"/>
          </a:xfrm>
        </p:grpSpPr>
        <p:sp>
          <p:nvSpPr>
            <p:cNvPr id="77836" name="AutoShape 61"/>
            <p:cNvSpPr>
              <a:spLocks noChangeArrowheads="1"/>
            </p:cNvSpPr>
            <p:nvPr/>
          </p:nvSpPr>
          <p:spPr bwMode="auto">
            <a:xfrm>
              <a:off x="2688" y="2160"/>
              <a:ext cx="288" cy="240"/>
            </a:xfrm>
            <a:prstGeom prst="rightArrow">
              <a:avLst>
                <a:gd name="adj1" fmla="val 50000"/>
                <a:gd name="adj2" fmla="val 30000"/>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lang="en-US" altLang="en-US" sz="2400">
                <a:latin typeface="Times New Roman" panose="02020603050405020304" pitchFamily="18" charset="0"/>
                <a:cs typeface="Angsana New" pitchFamily="18" charset="-120"/>
              </a:endParaRPr>
            </a:p>
          </p:txBody>
        </p:sp>
        <p:sp>
          <p:nvSpPr>
            <p:cNvPr id="77837" name="AutoShape 62"/>
            <p:cNvSpPr>
              <a:spLocks noChangeArrowheads="1"/>
            </p:cNvSpPr>
            <p:nvPr/>
          </p:nvSpPr>
          <p:spPr bwMode="auto">
            <a:xfrm flipH="1">
              <a:off x="2160" y="2160"/>
              <a:ext cx="288" cy="240"/>
            </a:xfrm>
            <a:prstGeom prst="rightArrow">
              <a:avLst>
                <a:gd name="adj1" fmla="val 50000"/>
                <a:gd name="adj2" fmla="val 30000"/>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lang="en-US" altLang="en-US" sz="2400">
                <a:latin typeface="Times New Roman" panose="02020603050405020304" pitchFamily="18" charset="0"/>
                <a:cs typeface="Angsana New" pitchFamily="18" charset="-120"/>
              </a:endParaRPr>
            </a:p>
          </p:txBody>
        </p:sp>
        <p:sp>
          <p:nvSpPr>
            <p:cNvPr id="77838" name="AutoShape 63"/>
            <p:cNvSpPr>
              <a:spLocks noChangeArrowheads="1"/>
            </p:cNvSpPr>
            <p:nvPr/>
          </p:nvSpPr>
          <p:spPr bwMode="auto">
            <a:xfrm rot="5400000">
              <a:off x="2424" y="2424"/>
              <a:ext cx="288" cy="240"/>
            </a:xfrm>
            <a:prstGeom prst="rightArrow">
              <a:avLst>
                <a:gd name="adj1" fmla="val 50000"/>
                <a:gd name="adj2" fmla="val 30000"/>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lang="en-US" altLang="en-US" sz="2400">
                <a:latin typeface="Times New Roman" panose="02020603050405020304" pitchFamily="18" charset="0"/>
                <a:cs typeface="Angsana New" pitchFamily="18" charset="-120"/>
              </a:endParaRPr>
            </a:p>
          </p:txBody>
        </p:sp>
        <p:sp>
          <p:nvSpPr>
            <p:cNvPr id="77839" name="AutoShape 64"/>
            <p:cNvSpPr>
              <a:spLocks noChangeArrowheads="1"/>
            </p:cNvSpPr>
            <p:nvPr/>
          </p:nvSpPr>
          <p:spPr bwMode="auto">
            <a:xfrm rot="16200000" flipV="1">
              <a:off x="2424" y="1896"/>
              <a:ext cx="288" cy="240"/>
            </a:xfrm>
            <a:prstGeom prst="rightArrow">
              <a:avLst>
                <a:gd name="adj1" fmla="val 50000"/>
                <a:gd name="adj2" fmla="val 30000"/>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lang="en-US" altLang="en-US" sz="2400">
                <a:latin typeface="Times New Roman" panose="02020603050405020304" pitchFamily="18" charset="0"/>
                <a:cs typeface="Angsana New" pitchFamily="18" charset="-120"/>
              </a:endParaRPr>
            </a:p>
          </p:txBody>
        </p:sp>
      </p:gr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5"/>
          <p:cNvSpPr>
            <a:spLocks noGrp="1" noChangeArrowheads="1"/>
          </p:cNvSpPr>
          <p:nvPr>
            <p:ph type="title"/>
          </p:nvPr>
        </p:nvSpPr>
        <p:spPr/>
        <p:txBody>
          <a:bodyPr/>
          <a:lstStyle/>
          <a:p>
            <a:pPr eaLnBrk="1" hangingPunct="1"/>
            <a:r>
              <a:rPr lang="en-US" altLang="en-US">
                <a:cs typeface="FreesiaUPC" pitchFamily="34" charset="-34"/>
              </a:rPr>
              <a:t>Sharpening using Laplacian</a:t>
            </a:r>
          </a:p>
        </p:txBody>
      </p:sp>
      <p:graphicFrame>
        <p:nvGraphicFramePr>
          <p:cNvPr id="78851" name="Object 4"/>
          <p:cNvGraphicFramePr>
            <a:graphicFrameLocks noGrp="1"/>
          </p:cNvGraphicFramePr>
          <p:nvPr>
            <p:ph sz="quarter" idx="1"/>
          </p:nvPr>
        </p:nvGraphicFramePr>
        <p:xfrm>
          <a:off x="687388" y="2209800"/>
          <a:ext cx="3733800" cy="965200"/>
        </p:xfrm>
        <a:graphic>
          <a:graphicData uri="http://schemas.openxmlformats.org/presentationml/2006/ole">
            <mc:AlternateContent xmlns:mc="http://schemas.openxmlformats.org/markup-compatibility/2006">
              <mc:Choice xmlns:v="urn:schemas-microsoft-com:vml" Requires="v">
                <p:oleObj spid="_x0000_s78880" name="Equation" r:id="rId3" imgW="1866900" imgH="482600" progId="Equation.3">
                  <p:embed/>
                </p:oleObj>
              </mc:Choice>
              <mc:Fallback>
                <p:oleObj name="Equation" r:id="rId3" imgW="1866900" imgH="482600" progId="Equation.3">
                  <p:embed/>
                  <p:pic>
                    <p:nvPicPr>
                      <p:cNvPr id="0" name="Object 4"/>
                      <p:cNvPicPr>
                        <a:picLocks noGrp="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388" y="2209800"/>
                        <a:ext cx="3733800" cy="96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852" name="Object 12"/>
          <p:cNvGraphicFramePr>
            <a:graphicFrameLocks noGrp="1" noChangeAspect="1"/>
          </p:cNvGraphicFramePr>
          <p:nvPr>
            <p:ph sz="quarter" idx="2"/>
          </p:nvPr>
        </p:nvGraphicFramePr>
        <p:xfrm>
          <a:off x="1639888" y="4191000"/>
          <a:ext cx="1035050" cy="365125"/>
        </p:xfrm>
        <a:graphic>
          <a:graphicData uri="http://schemas.openxmlformats.org/presentationml/2006/ole">
            <mc:AlternateContent xmlns:mc="http://schemas.openxmlformats.org/markup-compatibility/2006">
              <mc:Choice xmlns:v="urn:schemas-microsoft-com:vml" Requires="v">
                <p:oleObj spid="_x0000_s78881" name="Equation" r:id="rId5" imgW="647700" imgH="228600" progId="Equation.3">
                  <p:embed/>
                </p:oleObj>
              </mc:Choice>
              <mc:Fallback>
                <p:oleObj name="Equation" r:id="rId5" imgW="647700" imgH="228600" progId="Equation.3">
                  <p:embed/>
                  <p:pic>
                    <p:nvPicPr>
                      <p:cNvPr id="0" name="Object 12"/>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39888" y="4191000"/>
                        <a:ext cx="10350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8853" name="Text Box 7"/>
          <p:cNvSpPr txBox="1">
            <a:spLocks noChangeArrowheads="1"/>
          </p:cNvSpPr>
          <p:nvPr/>
        </p:nvSpPr>
        <p:spPr bwMode="auto">
          <a:xfrm>
            <a:off x="4533900" y="2286000"/>
            <a:ext cx="4381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lang="en-US" altLang="en-US" sz="2400" i="1">
                <a:latin typeface="Times New Roman" panose="02020603050405020304" pitchFamily="18" charset="0"/>
                <a:cs typeface="Angsana New" pitchFamily="18" charset="-120"/>
              </a:rPr>
              <a:t>If the center coefficient is negative</a:t>
            </a:r>
          </a:p>
        </p:txBody>
      </p:sp>
      <p:sp>
        <p:nvSpPr>
          <p:cNvPr id="78854" name="Text Box 8"/>
          <p:cNvSpPr txBox="1">
            <a:spLocks noChangeArrowheads="1"/>
          </p:cNvSpPr>
          <p:nvPr/>
        </p:nvSpPr>
        <p:spPr bwMode="auto">
          <a:xfrm>
            <a:off x="4465638" y="2743200"/>
            <a:ext cx="4297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lang="en-US" altLang="en-US" sz="2400" i="1">
                <a:latin typeface="Times New Roman" panose="02020603050405020304" pitchFamily="18" charset="0"/>
                <a:cs typeface="Angsana New" pitchFamily="18" charset="-120"/>
              </a:rPr>
              <a:t>If the center coefficient is positive</a:t>
            </a:r>
          </a:p>
        </p:txBody>
      </p:sp>
      <p:sp>
        <p:nvSpPr>
          <p:cNvPr id="78855" name="Text Box 11"/>
          <p:cNvSpPr txBox="1">
            <a:spLocks noChangeArrowheads="1"/>
          </p:cNvSpPr>
          <p:nvPr/>
        </p:nvSpPr>
        <p:spPr bwMode="auto">
          <a:xfrm>
            <a:off x="679450" y="3814763"/>
            <a:ext cx="534035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lang="en-US" altLang="en-US" sz="2400">
                <a:latin typeface="Times New Roman" panose="02020603050405020304" pitchFamily="18" charset="0"/>
                <a:cs typeface="Angsana New" pitchFamily="18" charset="-120"/>
              </a:rPr>
              <a:t>Where f(x,y) is the original image</a:t>
            </a:r>
          </a:p>
          <a:p>
            <a:pPr eaLnBrk="1" hangingPunct="1">
              <a:spcBef>
                <a:spcPct val="0"/>
              </a:spcBef>
              <a:buClrTx/>
              <a:buSzTx/>
              <a:buFontTx/>
              <a:buNone/>
            </a:pPr>
            <a:r>
              <a:rPr lang="en-US" altLang="en-US" sz="2400">
                <a:latin typeface="Times New Roman" panose="02020603050405020304" pitchFamily="18" charset="0"/>
                <a:cs typeface="Angsana New" pitchFamily="18" charset="-120"/>
              </a:rPr>
              <a:t>                         is Laplacian filtered image</a:t>
            </a:r>
          </a:p>
          <a:p>
            <a:pPr eaLnBrk="1" hangingPunct="1">
              <a:spcBef>
                <a:spcPct val="0"/>
              </a:spcBef>
              <a:buClrTx/>
              <a:buSzTx/>
              <a:buFontTx/>
              <a:buNone/>
            </a:pPr>
            <a:r>
              <a:rPr lang="en-US" altLang="en-US" sz="2400">
                <a:latin typeface="Times New Roman" panose="02020603050405020304" pitchFamily="18" charset="0"/>
                <a:cs typeface="Angsana New" pitchFamily="18" charset="-120"/>
              </a:rPr>
              <a:t>           g(x,y) is the sharpen image </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4"/>
          <p:cNvSpPr>
            <a:spLocks noGrp="1"/>
          </p:cNvSpPr>
          <p:nvPr>
            <p:ph type="title"/>
          </p:nvPr>
        </p:nvSpPr>
        <p:spPr>
          <a:xfrm>
            <a:off x="20638" y="-7938"/>
            <a:ext cx="9123362" cy="922338"/>
          </a:xfrm>
        </p:spPr>
        <p:txBody>
          <a:bodyPr/>
          <a:lstStyle/>
          <a:p>
            <a:r>
              <a:rPr lang="en-US" altLang="en-US">
                <a:cs typeface="FreesiaUPC" pitchFamily="34" charset="-34"/>
              </a:rPr>
              <a:t>Laplacian - Example</a:t>
            </a:r>
          </a:p>
        </p:txBody>
      </p:sp>
      <p:pic>
        <p:nvPicPr>
          <p:cNvPr id="79875" name="Content Placeholder 6"/>
          <p:cNvPicPr>
            <a:picLocks noGrp="1" noChangeAspect="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228600" y="1143000"/>
            <a:ext cx="3657600" cy="3155950"/>
          </a:xfrm>
        </p:spPr>
      </p:pic>
      <p:pic>
        <p:nvPicPr>
          <p:cNvPr id="79876"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51438" y="20638"/>
            <a:ext cx="3657600" cy="315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7"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3702050"/>
            <a:ext cx="3657600" cy="315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8" name="Text Box 6"/>
          <p:cNvSpPr txBox="1">
            <a:spLocks noChangeArrowheads="1"/>
          </p:cNvSpPr>
          <p:nvPr/>
        </p:nvSpPr>
        <p:spPr bwMode="auto">
          <a:xfrm>
            <a:off x="1447800" y="4324350"/>
            <a:ext cx="1219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spcBef>
                <a:spcPct val="0"/>
              </a:spcBef>
              <a:buClrTx/>
              <a:buSzTx/>
              <a:buFontTx/>
              <a:buNone/>
            </a:pPr>
            <a:r>
              <a:rPr kumimoji="1" lang="en-US" altLang="en-US" sz="2400">
                <a:latin typeface="Times New Roman" panose="02020603050405020304" pitchFamily="18" charset="0"/>
                <a:cs typeface="Angsana New" pitchFamily="18" charset="-120"/>
              </a:rPr>
              <a:t>Original</a:t>
            </a:r>
          </a:p>
        </p:txBody>
      </p:sp>
      <p:sp>
        <p:nvSpPr>
          <p:cNvPr id="79879" name="Text Box 6"/>
          <p:cNvSpPr txBox="1">
            <a:spLocks noChangeArrowheads="1"/>
          </p:cNvSpPr>
          <p:nvPr/>
        </p:nvSpPr>
        <p:spPr bwMode="auto">
          <a:xfrm>
            <a:off x="5135563" y="3170238"/>
            <a:ext cx="36274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a:spcBef>
                <a:spcPct val="0"/>
              </a:spcBef>
              <a:buClrTx/>
              <a:buSzTx/>
              <a:buFontTx/>
              <a:buNone/>
            </a:pPr>
            <a:r>
              <a:rPr kumimoji="1" lang="en-US" altLang="en-US" sz="2400">
                <a:latin typeface="Times New Roman" panose="02020603050405020304" pitchFamily="18" charset="0"/>
                <a:cs typeface="Angsana New" pitchFamily="18" charset="-120"/>
              </a:rPr>
              <a:t>Laplacian without scaling</a:t>
            </a:r>
          </a:p>
        </p:txBody>
      </p:sp>
      <p:sp>
        <p:nvSpPr>
          <p:cNvPr id="79880" name="Text Box 6"/>
          <p:cNvSpPr txBox="1">
            <a:spLocks noChangeArrowheads="1"/>
          </p:cNvSpPr>
          <p:nvPr/>
        </p:nvSpPr>
        <p:spPr bwMode="auto">
          <a:xfrm>
            <a:off x="3200400" y="6248400"/>
            <a:ext cx="167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r">
              <a:spcBef>
                <a:spcPct val="0"/>
              </a:spcBef>
              <a:buClrTx/>
              <a:buSzTx/>
              <a:buFontTx/>
              <a:buNone/>
            </a:pPr>
            <a:r>
              <a:rPr kumimoji="1" lang="en-US" altLang="en-US" sz="2400">
                <a:latin typeface="Times New Roman" panose="02020603050405020304" pitchFamily="18" charset="0"/>
                <a:cs typeface="Angsana New" pitchFamily="18" charset="-120"/>
              </a:rPr>
              <a:t>with scaling</a:t>
            </a:r>
          </a:p>
        </p:txBody>
      </p:sp>
      <p:grpSp>
        <p:nvGrpSpPr>
          <p:cNvPr id="79881" name="Group 14"/>
          <p:cNvGrpSpPr>
            <a:grpSpLocks/>
          </p:cNvGrpSpPr>
          <p:nvPr/>
        </p:nvGrpSpPr>
        <p:grpSpPr bwMode="auto">
          <a:xfrm>
            <a:off x="342900" y="5029200"/>
            <a:ext cx="1600200" cy="1600200"/>
            <a:chOff x="528" y="1392"/>
            <a:chExt cx="1008" cy="1008"/>
          </a:xfrm>
        </p:grpSpPr>
        <p:sp>
          <p:nvSpPr>
            <p:cNvPr id="79882" name="Rectangle 15"/>
            <p:cNvSpPr>
              <a:spLocks noChangeArrowheads="1"/>
            </p:cNvSpPr>
            <p:nvPr/>
          </p:nvSpPr>
          <p:spPr bwMode="auto">
            <a:xfrm>
              <a:off x="528" y="1728"/>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-1</a:t>
              </a:r>
            </a:p>
          </p:txBody>
        </p:sp>
        <p:sp>
          <p:nvSpPr>
            <p:cNvPr id="79883" name="Rectangle 16"/>
            <p:cNvSpPr>
              <a:spLocks noChangeArrowheads="1"/>
            </p:cNvSpPr>
            <p:nvPr/>
          </p:nvSpPr>
          <p:spPr bwMode="auto">
            <a:xfrm>
              <a:off x="864" y="1392"/>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-1</a:t>
              </a:r>
            </a:p>
          </p:txBody>
        </p:sp>
        <p:sp>
          <p:nvSpPr>
            <p:cNvPr id="79884" name="Rectangle 17"/>
            <p:cNvSpPr>
              <a:spLocks noChangeArrowheads="1"/>
            </p:cNvSpPr>
            <p:nvPr/>
          </p:nvSpPr>
          <p:spPr bwMode="auto">
            <a:xfrm>
              <a:off x="864" y="1728"/>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4</a:t>
              </a:r>
            </a:p>
          </p:txBody>
        </p:sp>
        <p:sp>
          <p:nvSpPr>
            <p:cNvPr id="79885" name="Rectangle 18"/>
            <p:cNvSpPr>
              <a:spLocks noChangeArrowheads="1"/>
            </p:cNvSpPr>
            <p:nvPr/>
          </p:nvSpPr>
          <p:spPr bwMode="auto">
            <a:xfrm>
              <a:off x="1200" y="1728"/>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-1</a:t>
              </a:r>
            </a:p>
          </p:txBody>
        </p:sp>
        <p:sp>
          <p:nvSpPr>
            <p:cNvPr id="79886" name="Rectangle 19"/>
            <p:cNvSpPr>
              <a:spLocks noChangeArrowheads="1"/>
            </p:cNvSpPr>
            <p:nvPr/>
          </p:nvSpPr>
          <p:spPr bwMode="auto">
            <a:xfrm>
              <a:off x="864" y="2064"/>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-1</a:t>
              </a:r>
            </a:p>
          </p:txBody>
        </p:sp>
        <p:sp>
          <p:nvSpPr>
            <p:cNvPr id="79887" name="Rectangle 20"/>
            <p:cNvSpPr>
              <a:spLocks noChangeArrowheads="1"/>
            </p:cNvSpPr>
            <p:nvPr/>
          </p:nvSpPr>
          <p:spPr bwMode="auto">
            <a:xfrm>
              <a:off x="528" y="1392"/>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0</a:t>
              </a:r>
            </a:p>
          </p:txBody>
        </p:sp>
        <p:sp>
          <p:nvSpPr>
            <p:cNvPr id="79888" name="Rectangle 21"/>
            <p:cNvSpPr>
              <a:spLocks noChangeArrowheads="1"/>
            </p:cNvSpPr>
            <p:nvPr/>
          </p:nvSpPr>
          <p:spPr bwMode="auto">
            <a:xfrm>
              <a:off x="1200" y="1392"/>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0</a:t>
              </a:r>
            </a:p>
          </p:txBody>
        </p:sp>
        <p:sp>
          <p:nvSpPr>
            <p:cNvPr id="79889" name="Rectangle 22"/>
            <p:cNvSpPr>
              <a:spLocks noChangeArrowheads="1"/>
            </p:cNvSpPr>
            <p:nvPr/>
          </p:nvSpPr>
          <p:spPr bwMode="auto">
            <a:xfrm>
              <a:off x="528" y="2064"/>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0</a:t>
              </a:r>
            </a:p>
          </p:txBody>
        </p:sp>
        <p:sp>
          <p:nvSpPr>
            <p:cNvPr id="79890" name="Rectangle 23"/>
            <p:cNvSpPr>
              <a:spLocks noChangeArrowheads="1"/>
            </p:cNvSpPr>
            <p:nvPr/>
          </p:nvSpPr>
          <p:spPr bwMode="auto">
            <a:xfrm>
              <a:off x="1200" y="2064"/>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0</a:t>
              </a:r>
            </a:p>
          </p:txBody>
        </p:sp>
      </p:gr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4"/>
          <p:cNvSpPr>
            <a:spLocks noGrp="1"/>
          </p:cNvSpPr>
          <p:nvPr>
            <p:ph type="title"/>
          </p:nvPr>
        </p:nvSpPr>
        <p:spPr>
          <a:xfrm>
            <a:off x="20638" y="-7938"/>
            <a:ext cx="9123362" cy="922338"/>
          </a:xfrm>
        </p:spPr>
        <p:txBody>
          <a:bodyPr/>
          <a:lstStyle/>
          <a:p>
            <a:r>
              <a:rPr lang="en-US" altLang="en-US">
                <a:cs typeface="FreesiaUPC" pitchFamily="34" charset="-34"/>
              </a:rPr>
              <a:t>Sharpening: Laplacian - example</a:t>
            </a:r>
          </a:p>
        </p:txBody>
      </p:sp>
      <p:pic>
        <p:nvPicPr>
          <p:cNvPr id="80899"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29150" y="1143000"/>
            <a:ext cx="4497388"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0" name="Content Placeholder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25" y="1143000"/>
            <a:ext cx="4497388"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1" name="Text Box 6"/>
          <p:cNvSpPr txBox="1">
            <a:spLocks noChangeArrowheads="1"/>
          </p:cNvSpPr>
          <p:nvPr/>
        </p:nvSpPr>
        <p:spPr bwMode="auto">
          <a:xfrm>
            <a:off x="1685925" y="6348413"/>
            <a:ext cx="1219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spcBef>
                <a:spcPct val="0"/>
              </a:spcBef>
              <a:buClrTx/>
              <a:buSzTx/>
              <a:buFontTx/>
              <a:buNone/>
            </a:pPr>
            <a:r>
              <a:rPr kumimoji="1" lang="en-US" altLang="en-US" sz="2400">
                <a:latin typeface="Times New Roman" panose="02020603050405020304" pitchFamily="18" charset="0"/>
                <a:cs typeface="Angsana New" pitchFamily="18" charset="-120"/>
              </a:rPr>
              <a:t>Original</a:t>
            </a:r>
          </a:p>
        </p:txBody>
      </p:sp>
      <p:sp>
        <p:nvSpPr>
          <p:cNvPr id="80902" name="Text Box 6"/>
          <p:cNvSpPr txBox="1">
            <a:spLocks noChangeArrowheads="1"/>
          </p:cNvSpPr>
          <p:nvPr/>
        </p:nvSpPr>
        <p:spPr bwMode="auto">
          <a:xfrm>
            <a:off x="5334000" y="6348413"/>
            <a:ext cx="33940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spcBef>
                <a:spcPct val="0"/>
              </a:spcBef>
              <a:buClrTx/>
              <a:buSzTx/>
              <a:buFontTx/>
              <a:buNone/>
            </a:pPr>
            <a:r>
              <a:rPr kumimoji="1" lang="en-US" altLang="en-US" sz="2400">
                <a:latin typeface="Times New Roman" panose="02020603050405020304" pitchFamily="18" charset="0"/>
                <a:cs typeface="Angsana New" pitchFamily="18" charset="-120"/>
              </a:rPr>
              <a:t>Sharpened with Laplacian</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20638" y="-7938"/>
            <a:ext cx="9123362" cy="922338"/>
          </a:xfrm>
        </p:spPr>
        <p:txBody>
          <a:bodyPr/>
          <a:lstStyle/>
          <a:p>
            <a:pPr eaLnBrk="1" hangingPunct="1"/>
            <a:r>
              <a:rPr lang="en-US" altLang="en-US">
                <a:cs typeface="FreesiaUPC" pitchFamily="34" charset="-34"/>
              </a:rPr>
              <a:t>Sharpening: Laplacian</a:t>
            </a:r>
          </a:p>
        </p:txBody>
      </p:sp>
      <p:sp>
        <p:nvSpPr>
          <p:cNvPr id="81923" name="Rectangle 3"/>
          <p:cNvSpPr>
            <a:spLocks noGrp="1" noChangeArrowheads="1"/>
          </p:cNvSpPr>
          <p:nvPr>
            <p:ph sz="quarter" idx="1"/>
          </p:nvPr>
        </p:nvSpPr>
        <p:spPr>
          <a:xfrm>
            <a:off x="38100" y="990600"/>
            <a:ext cx="9067800" cy="5638800"/>
          </a:xfrm>
        </p:spPr>
        <p:txBody>
          <a:bodyPr/>
          <a:lstStyle/>
          <a:p>
            <a:pPr eaLnBrk="1" hangingPunct="1"/>
            <a:r>
              <a:rPr lang="en-US" altLang="en-US">
                <a:cs typeface="FreesiaUPC" pitchFamily="34" charset="-34"/>
              </a:rPr>
              <a:t>Using Laplacian filter to original image</a:t>
            </a:r>
          </a:p>
          <a:p>
            <a:pPr eaLnBrk="1" hangingPunct="1"/>
            <a:r>
              <a:rPr lang="en-US" altLang="en-US">
                <a:cs typeface="FreesiaUPC" pitchFamily="34" charset="-34"/>
              </a:rPr>
              <a:t>And then add the Laplacian result to the original image </a:t>
            </a:r>
          </a:p>
          <a:p>
            <a:pPr eaLnBrk="1" hangingPunct="1"/>
            <a:r>
              <a:rPr lang="en-US" altLang="en-US" b="1">
                <a:solidFill>
                  <a:srgbClr val="0000FF"/>
                </a:solidFill>
                <a:cs typeface="FreesiaUPC" pitchFamily="34" charset="-34"/>
              </a:rPr>
              <a:t>Simplification</a:t>
            </a:r>
          </a:p>
          <a:p>
            <a:pPr lvl="1" eaLnBrk="1" hangingPunct="1"/>
            <a:r>
              <a:rPr lang="en-US" altLang="en-US" sz="2800">
                <a:cs typeface="FreesiaUPC" pitchFamily="34" charset="-34"/>
              </a:rPr>
              <a:t>We can apply two step in one mask</a:t>
            </a:r>
          </a:p>
          <a:p>
            <a:pPr eaLnBrk="1" hangingPunct="1"/>
            <a:endParaRPr lang="en-US" altLang="en-US">
              <a:cs typeface="FreesiaUPC" pitchFamily="34" charset="-34"/>
            </a:endParaRPr>
          </a:p>
        </p:txBody>
      </p:sp>
      <p:graphicFrame>
        <p:nvGraphicFramePr>
          <p:cNvPr id="81924" name="Object 4"/>
          <p:cNvGraphicFramePr>
            <a:graphicFrameLocks noChangeAspect="1"/>
          </p:cNvGraphicFramePr>
          <p:nvPr/>
        </p:nvGraphicFramePr>
        <p:xfrm>
          <a:off x="460375" y="3825875"/>
          <a:ext cx="8466138" cy="365125"/>
        </p:xfrm>
        <a:graphic>
          <a:graphicData uri="http://schemas.openxmlformats.org/presentationml/2006/ole">
            <mc:AlternateContent xmlns:mc="http://schemas.openxmlformats.org/markup-compatibility/2006">
              <mc:Choice xmlns:v="urn:schemas-microsoft-com:vml" Requires="v">
                <p:oleObj spid="_x0000_s81970" name="Equation" r:id="rId3" imgW="4711700" imgH="203200" progId="Equation.3">
                  <p:embed/>
                </p:oleObj>
              </mc:Choice>
              <mc:Fallback>
                <p:oleObj name="Equation" r:id="rId3" imgW="4711700" imgH="2032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75" y="3825875"/>
                        <a:ext cx="8466138"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25" name="Object 6"/>
          <p:cNvGraphicFramePr>
            <a:graphicFrameLocks noChangeAspect="1"/>
          </p:cNvGraphicFramePr>
          <p:nvPr/>
        </p:nvGraphicFramePr>
        <p:xfrm>
          <a:off x="449263" y="4510088"/>
          <a:ext cx="7472362" cy="366712"/>
        </p:xfrm>
        <a:graphic>
          <a:graphicData uri="http://schemas.openxmlformats.org/presentationml/2006/ole">
            <mc:AlternateContent xmlns:mc="http://schemas.openxmlformats.org/markup-compatibility/2006">
              <mc:Choice xmlns:v="urn:schemas-microsoft-com:vml" Requires="v">
                <p:oleObj spid="_x0000_s81971" name="Equation" r:id="rId5" imgW="4140200" imgH="203200" progId="Equation.3">
                  <p:embed/>
                </p:oleObj>
              </mc:Choice>
              <mc:Fallback>
                <p:oleObj name="Equation" r:id="rId5" imgW="4140200" imgH="2032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263" y="4510088"/>
                        <a:ext cx="7472362"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1926" name="Group 8"/>
          <p:cNvGrpSpPr>
            <a:grpSpLocks/>
          </p:cNvGrpSpPr>
          <p:nvPr/>
        </p:nvGrpSpPr>
        <p:grpSpPr bwMode="auto">
          <a:xfrm>
            <a:off x="1905000" y="5105400"/>
            <a:ext cx="1600200" cy="1600200"/>
            <a:chOff x="528" y="1392"/>
            <a:chExt cx="1008" cy="1008"/>
          </a:xfrm>
        </p:grpSpPr>
        <p:sp>
          <p:nvSpPr>
            <p:cNvPr id="81937" name="Rectangle 9"/>
            <p:cNvSpPr>
              <a:spLocks noChangeArrowheads="1"/>
            </p:cNvSpPr>
            <p:nvPr/>
          </p:nvSpPr>
          <p:spPr bwMode="auto">
            <a:xfrm>
              <a:off x="528" y="1728"/>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-1</a:t>
              </a:r>
            </a:p>
          </p:txBody>
        </p:sp>
        <p:sp>
          <p:nvSpPr>
            <p:cNvPr id="81938" name="Rectangle 10"/>
            <p:cNvSpPr>
              <a:spLocks noChangeArrowheads="1"/>
            </p:cNvSpPr>
            <p:nvPr/>
          </p:nvSpPr>
          <p:spPr bwMode="auto">
            <a:xfrm>
              <a:off x="864" y="1392"/>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-1</a:t>
              </a:r>
            </a:p>
          </p:txBody>
        </p:sp>
        <p:sp>
          <p:nvSpPr>
            <p:cNvPr id="81939" name="Rectangle 11"/>
            <p:cNvSpPr>
              <a:spLocks noChangeArrowheads="1"/>
            </p:cNvSpPr>
            <p:nvPr/>
          </p:nvSpPr>
          <p:spPr bwMode="auto">
            <a:xfrm>
              <a:off x="864" y="1728"/>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5</a:t>
              </a:r>
            </a:p>
          </p:txBody>
        </p:sp>
        <p:sp>
          <p:nvSpPr>
            <p:cNvPr id="81940" name="Rectangle 12"/>
            <p:cNvSpPr>
              <a:spLocks noChangeArrowheads="1"/>
            </p:cNvSpPr>
            <p:nvPr/>
          </p:nvSpPr>
          <p:spPr bwMode="auto">
            <a:xfrm>
              <a:off x="1200" y="1728"/>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-1</a:t>
              </a:r>
            </a:p>
          </p:txBody>
        </p:sp>
        <p:sp>
          <p:nvSpPr>
            <p:cNvPr id="81941" name="Rectangle 13"/>
            <p:cNvSpPr>
              <a:spLocks noChangeArrowheads="1"/>
            </p:cNvSpPr>
            <p:nvPr/>
          </p:nvSpPr>
          <p:spPr bwMode="auto">
            <a:xfrm>
              <a:off x="864" y="2064"/>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-1</a:t>
              </a:r>
            </a:p>
          </p:txBody>
        </p:sp>
        <p:sp>
          <p:nvSpPr>
            <p:cNvPr id="81942" name="Rectangle 14"/>
            <p:cNvSpPr>
              <a:spLocks noChangeArrowheads="1"/>
            </p:cNvSpPr>
            <p:nvPr/>
          </p:nvSpPr>
          <p:spPr bwMode="auto">
            <a:xfrm>
              <a:off x="528" y="1392"/>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0</a:t>
              </a:r>
            </a:p>
          </p:txBody>
        </p:sp>
        <p:sp>
          <p:nvSpPr>
            <p:cNvPr id="81943" name="Rectangle 15"/>
            <p:cNvSpPr>
              <a:spLocks noChangeArrowheads="1"/>
            </p:cNvSpPr>
            <p:nvPr/>
          </p:nvSpPr>
          <p:spPr bwMode="auto">
            <a:xfrm>
              <a:off x="1200" y="1392"/>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0</a:t>
              </a:r>
            </a:p>
          </p:txBody>
        </p:sp>
        <p:sp>
          <p:nvSpPr>
            <p:cNvPr id="81944" name="Rectangle 16"/>
            <p:cNvSpPr>
              <a:spLocks noChangeArrowheads="1"/>
            </p:cNvSpPr>
            <p:nvPr/>
          </p:nvSpPr>
          <p:spPr bwMode="auto">
            <a:xfrm>
              <a:off x="528" y="2064"/>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0</a:t>
              </a:r>
            </a:p>
          </p:txBody>
        </p:sp>
        <p:sp>
          <p:nvSpPr>
            <p:cNvPr id="81945" name="Rectangle 17"/>
            <p:cNvSpPr>
              <a:spLocks noChangeArrowheads="1"/>
            </p:cNvSpPr>
            <p:nvPr/>
          </p:nvSpPr>
          <p:spPr bwMode="auto">
            <a:xfrm>
              <a:off x="1200" y="2064"/>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0</a:t>
              </a:r>
            </a:p>
          </p:txBody>
        </p:sp>
      </p:grpSp>
      <p:grpSp>
        <p:nvGrpSpPr>
          <p:cNvPr id="81927" name="Group 18"/>
          <p:cNvGrpSpPr>
            <a:grpSpLocks/>
          </p:cNvGrpSpPr>
          <p:nvPr/>
        </p:nvGrpSpPr>
        <p:grpSpPr bwMode="auto">
          <a:xfrm>
            <a:off x="5105400" y="5105400"/>
            <a:ext cx="1600200" cy="1600200"/>
            <a:chOff x="528" y="1392"/>
            <a:chExt cx="1008" cy="1008"/>
          </a:xfrm>
        </p:grpSpPr>
        <p:sp>
          <p:nvSpPr>
            <p:cNvPr id="81928" name="Rectangle 19"/>
            <p:cNvSpPr>
              <a:spLocks noChangeArrowheads="1"/>
            </p:cNvSpPr>
            <p:nvPr/>
          </p:nvSpPr>
          <p:spPr bwMode="auto">
            <a:xfrm>
              <a:off x="528" y="1728"/>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-1</a:t>
              </a:r>
            </a:p>
          </p:txBody>
        </p:sp>
        <p:sp>
          <p:nvSpPr>
            <p:cNvPr id="81929" name="Rectangle 20"/>
            <p:cNvSpPr>
              <a:spLocks noChangeArrowheads="1"/>
            </p:cNvSpPr>
            <p:nvPr/>
          </p:nvSpPr>
          <p:spPr bwMode="auto">
            <a:xfrm>
              <a:off x="864" y="1392"/>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-1</a:t>
              </a:r>
            </a:p>
          </p:txBody>
        </p:sp>
        <p:sp>
          <p:nvSpPr>
            <p:cNvPr id="81930" name="Rectangle 21"/>
            <p:cNvSpPr>
              <a:spLocks noChangeArrowheads="1"/>
            </p:cNvSpPr>
            <p:nvPr/>
          </p:nvSpPr>
          <p:spPr bwMode="auto">
            <a:xfrm>
              <a:off x="864" y="1728"/>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9</a:t>
              </a:r>
            </a:p>
          </p:txBody>
        </p:sp>
        <p:sp>
          <p:nvSpPr>
            <p:cNvPr id="81931" name="Rectangle 22"/>
            <p:cNvSpPr>
              <a:spLocks noChangeArrowheads="1"/>
            </p:cNvSpPr>
            <p:nvPr/>
          </p:nvSpPr>
          <p:spPr bwMode="auto">
            <a:xfrm>
              <a:off x="1200" y="1728"/>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-1</a:t>
              </a:r>
            </a:p>
          </p:txBody>
        </p:sp>
        <p:sp>
          <p:nvSpPr>
            <p:cNvPr id="81932" name="Rectangle 23"/>
            <p:cNvSpPr>
              <a:spLocks noChangeArrowheads="1"/>
            </p:cNvSpPr>
            <p:nvPr/>
          </p:nvSpPr>
          <p:spPr bwMode="auto">
            <a:xfrm>
              <a:off x="864" y="2064"/>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-1</a:t>
              </a:r>
            </a:p>
          </p:txBody>
        </p:sp>
        <p:sp>
          <p:nvSpPr>
            <p:cNvPr id="81933" name="Rectangle 24"/>
            <p:cNvSpPr>
              <a:spLocks noChangeArrowheads="1"/>
            </p:cNvSpPr>
            <p:nvPr/>
          </p:nvSpPr>
          <p:spPr bwMode="auto">
            <a:xfrm>
              <a:off x="528" y="1392"/>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-1</a:t>
              </a:r>
            </a:p>
          </p:txBody>
        </p:sp>
        <p:sp>
          <p:nvSpPr>
            <p:cNvPr id="81934" name="Rectangle 25"/>
            <p:cNvSpPr>
              <a:spLocks noChangeArrowheads="1"/>
            </p:cNvSpPr>
            <p:nvPr/>
          </p:nvSpPr>
          <p:spPr bwMode="auto">
            <a:xfrm>
              <a:off x="1200" y="1392"/>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-1</a:t>
              </a:r>
            </a:p>
          </p:txBody>
        </p:sp>
        <p:sp>
          <p:nvSpPr>
            <p:cNvPr id="81935" name="Rectangle 26"/>
            <p:cNvSpPr>
              <a:spLocks noChangeArrowheads="1"/>
            </p:cNvSpPr>
            <p:nvPr/>
          </p:nvSpPr>
          <p:spPr bwMode="auto">
            <a:xfrm>
              <a:off x="528" y="2064"/>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-1</a:t>
              </a:r>
            </a:p>
          </p:txBody>
        </p:sp>
        <p:sp>
          <p:nvSpPr>
            <p:cNvPr id="81936" name="Rectangle 27"/>
            <p:cNvSpPr>
              <a:spLocks noChangeArrowheads="1"/>
            </p:cNvSpPr>
            <p:nvPr/>
          </p:nvSpPr>
          <p:spPr bwMode="auto">
            <a:xfrm>
              <a:off x="1200" y="2064"/>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-1</a:t>
              </a:r>
            </a:p>
          </p:txBody>
        </p:sp>
      </p:gr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20638" y="-7938"/>
            <a:ext cx="9123362" cy="922338"/>
          </a:xfrm>
        </p:spPr>
        <p:txBody>
          <a:bodyPr/>
          <a:lstStyle/>
          <a:p>
            <a:pPr eaLnBrk="1" hangingPunct="1"/>
            <a:r>
              <a:rPr lang="en-US" altLang="en-US" sz="4000">
                <a:cs typeface="FreesiaUPC" pitchFamily="34" charset="-34"/>
              </a:rPr>
              <a:t>The Gradient (1</a:t>
            </a:r>
            <a:r>
              <a:rPr lang="en-US" altLang="en-US" sz="4000" baseline="30000">
                <a:cs typeface="FreesiaUPC" pitchFamily="34" charset="-34"/>
              </a:rPr>
              <a:t>st</a:t>
            </a:r>
            <a:r>
              <a:rPr lang="en-US" altLang="en-US" sz="4000">
                <a:cs typeface="FreesiaUPC" pitchFamily="34" charset="-34"/>
              </a:rPr>
              <a:t> order derivative)</a:t>
            </a:r>
          </a:p>
        </p:txBody>
      </p:sp>
      <p:sp>
        <p:nvSpPr>
          <p:cNvPr id="82947" name="Text Placeholder 1"/>
          <p:cNvSpPr>
            <a:spLocks noGrp="1"/>
          </p:cNvSpPr>
          <p:nvPr>
            <p:ph type="body" sz="half" idx="4294967295"/>
          </p:nvPr>
        </p:nvSpPr>
        <p:spPr>
          <a:xfrm>
            <a:off x="20638" y="1143000"/>
            <a:ext cx="9123362" cy="4879975"/>
          </a:xfrm>
        </p:spPr>
        <p:txBody>
          <a:bodyPr/>
          <a:lstStyle/>
          <a:p>
            <a:pPr eaLnBrk="1" hangingPunct="1"/>
            <a:r>
              <a:rPr lang="en-US" altLang="en-US" sz="2800">
                <a:cs typeface="FreesiaUPC" pitchFamily="34" charset="-34"/>
              </a:rPr>
              <a:t>First Derivatives in image processing are implemented using the magnitude of the gradient.</a:t>
            </a:r>
          </a:p>
          <a:p>
            <a:pPr eaLnBrk="1" hangingPunct="1">
              <a:spcBef>
                <a:spcPts val="1200"/>
              </a:spcBef>
            </a:pPr>
            <a:r>
              <a:rPr lang="en-US" altLang="en-US" sz="2800">
                <a:cs typeface="FreesiaUPC" pitchFamily="34" charset="-34"/>
              </a:rPr>
              <a:t>The gradient of function f(x,y) is </a:t>
            </a:r>
          </a:p>
          <a:p>
            <a:pPr eaLnBrk="1" hangingPunct="1"/>
            <a:r>
              <a:rPr lang="en-US" altLang="en-US" sz="2800">
                <a:cs typeface="FreesiaUPC" pitchFamily="34" charset="-34"/>
              </a:rPr>
              <a:t>The magnitude of this vector</a:t>
            </a:r>
          </a:p>
          <a:p>
            <a:pPr eaLnBrk="1" hangingPunct="1"/>
            <a:endParaRPr lang="en-US" altLang="en-US" sz="2800">
              <a:cs typeface="FreesiaUPC" pitchFamily="34" charset="-34"/>
            </a:endParaRPr>
          </a:p>
          <a:p>
            <a:pPr eaLnBrk="1" hangingPunct="1"/>
            <a:endParaRPr lang="en-US" altLang="en-US" sz="2800">
              <a:solidFill>
                <a:srgbClr val="000000"/>
              </a:solidFill>
              <a:latin typeface="TimesNewRomanPSMT"/>
              <a:cs typeface="FreesiaUPC" pitchFamily="34" charset="-34"/>
            </a:endParaRPr>
          </a:p>
          <a:p>
            <a:pPr eaLnBrk="1" hangingPunct="1"/>
            <a:r>
              <a:rPr lang="en-US" altLang="en-US" sz="2800">
                <a:solidFill>
                  <a:srgbClr val="000000"/>
                </a:solidFill>
                <a:latin typeface="TimesNewRomanPSMT"/>
                <a:cs typeface="FreesiaUPC" pitchFamily="34" charset="-34"/>
              </a:rPr>
              <a:t>Gradient is a linear but not rotation invariant (isotropic)</a:t>
            </a:r>
          </a:p>
          <a:p>
            <a:pPr eaLnBrk="1" hangingPunct="1"/>
            <a:r>
              <a:rPr lang="en-US" altLang="en-US" sz="2800">
                <a:solidFill>
                  <a:srgbClr val="000000"/>
                </a:solidFill>
                <a:latin typeface="TimesNewRomanPSMT"/>
                <a:cs typeface="FreesiaUPC" pitchFamily="34" charset="-34"/>
              </a:rPr>
              <a:t>Magnitude is not linear, but is isotropic</a:t>
            </a:r>
          </a:p>
          <a:p>
            <a:pPr eaLnBrk="1" hangingPunct="1"/>
            <a:r>
              <a:rPr lang="en-US" altLang="en-US" sz="2800">
                <a:solidFill>
                  <a:srgbClr val="000000"/>
                </a:solidFill>
                <a:latin typeface="TimesNewRomanPSMT"/>
                <a:cs typeface="FreesiaUPC" pitchFamily="34" charset="-34"/>
              </a:rPr>
              <a:t>Approximation </a:t>
            </a:r>
            <a:endParaRPr lang="en-US" altLang="en-US" sz="2800">
              <a:cs typeface="FreesiaUPC" pitchFamily="34" charset="-34"/>
            </a:endParaRPr>
          </a:p>
          <a:p>
            <a:endParaRPr lang="en-US" altLang="en-US">
              <a:cs typeface="FreesiaUPC" pitchFamily="34" charset="-34"/>
            </a:endParaRPr>
          </a:p>
        </p:txBody>
      </p:sp>
      <p:graphicFrame>
        <p:nvGraphicFramePr>
          <p:cNvPr id="82948" name="Object 4"/>
          <p:cNvGraphicFramePr>
            <a:graphicFrameLocks noGrp="1" noChangeAspect="1"/>
          </p:cNvGraphicFramePr>
          <p:nvPr>
            <p:ph sz="quarter" idx="1"/>
          </p:nvPr>
        </p:nvGraphicFramePr>
        <p:xfrm>
          <a:off x="5561013" y="1663700"/>
          <a:ext cx="2185987" cy="1554163"/>
        </p:xfrm>
        <a:graphic>
          <a:graphicData uri="http://schemas.openxmlformats.org/presentationml/2006/ole">
            <mc:AlternateContent xmlns:mc="http://schemas.openxmlformats.org/markup-compatibility/2006">
              <mc:Choice xmlns:v="urn:schemas-microsoft-com:vml" Requires="v">
                <p:oleObj spid="_x0000_s82988" name="Equation" r:id="rId3" imgW="1143000" imgH="812800" progId="Equation.3">
                  <p:embed/>
                </p:oleObj>
              </mc:Choice>
              <mc:Fallback>
                <p:oleObj name="Equation" r:id="rId3" imgW="1143000" imgH="812800" progId="Equation.3">
                  <p:embed/>
                  <p:pic>
                    <p:nvPicPr>
                      <p:cNvPr id="0"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1013" y="1663700"/>
                        <a:ext cx="2185987"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2949" name="Object 4"/>
          <p:cNvGraphicFramePr>
            <a:graphicFrameLocks noChangeAspect="1"/>
          </p:cNvGraphicFramePr>
          <p:nvPr/>
        </p:nvGraphicFramePr>
        <p:xfrm>
          <a:off x="2895600" y="5414963"/>
          <a:ext cx="2878138" cy="608012"/>
        </p:xfrm>
        <a:graphic>
          <a:graphicData uri="http://schemas.openxmlformats.org/presentationml/2006/ole">
            <mc:AlternateContent xmlns:mc="http://schemas.openxmlformats.org/markup-compatibility/2006">
              <mc:Choice xmlns:v="urn:schemas-microsoft-com:vml" Requires="v">
                <p:oleObj spid="_x0000_s82989" name="Equation" r:id="rId5" imgW="1320227" imgH="279279" progId="Equation.3">
                  <p:embed/>
                </p:oleObj>
              </mc:Choice>
              <mc:Fallback>
                <p:oleObj name="Equation" r:id="rId5" imgW="1320227" imgH="279279"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5600" y="5414963"/>
                        <a:ext cx="2878138" cy="60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2950" name="Object 4"/>
          <p:cNvGraphicFramePr>
            <a:graphicFrameLocks noChangeAspect="1"/>
          </p:cNvGraphicFramePr>
          <p:nvPr/>
        </p:nvGraphicFramePr>
        <p:xfrm>
          <a:off x="2514600" y="3325813"/>
          <a:ext cx="2989263" cy="663575"/>
        </p:xfrm>
        <a:graphic>
          <a:graphicData uri="http://schemas.openxmlformats.org/presentationml/2006/ole">
            <mc:AlternateContent xmlns:mc="http://schemas.openxmlformats.org/markup-compatibility/2006">
              <mc:Choice xmlns:v="urn:schemas-microsoft-com:vml" Requires="v">
                <p:oleObj spid="_x0000_s82990" name="Equation" r:id="rId7" imgW="1371600" imgH="304800" progId="Equation.3">
                  <p:embed/>
                </p:oleObj>
              </mc:Choice>
              <mc:Fallback>
                <p:oleObj name="Equation" r:id="rId7" imgW="1371600" imgH="30480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14600" y="3325813"/>
                        <a:ext cx="2989263"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951" name="Rectangle 13"/>
          <p:cNvSpPr>
            <a:spLocks noChangeArrowheads="1"/>
          </p:cNvSpPr>
          <p:nvPr/>
        </p:nvSpPr>
        <p:spPr bwMode="auto">
          <a:xfrm>
            <a:off x="3944938" y="6027738"/>
            <a:ext cx="36576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spcBef>
                <a:spcPct val="0"/>
              </a:spcBef>
              <a:buClrTx/>
              <a:buSzTx/>
              <a:buFontTx/>
              <a:buNone/>
            </a:pPr>
            <a:r>
              <a:rPr lang="en-US" altLang="en-US" sz="2400">
                <a:solidFill>
                  <a:srgbClr val="000000"/>
                </a:solidFill>
                <a:latin typeface="TimesNewRomanPSMT"/>
                <a:cs typeface="Angsana New" pitchFamily="18" charset="-120"/>
              </a:rPr>
              <a:t>Isotropic property lost (in general)</a:t>
            </a:r>
            <a:endParaRPr lang="en-US" altLang="en-US" sz="2400">
              <a:latin typeface="Times New Roman" panose="02020603050405020304" pitchFamily="18" charset="0"/>
              <a:cs typeface="Angsana New" pitchFamily="18" charset="-120"/>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3"/>
          <p:cNvSpPr>
            <a:spLocks noGrp="1" noChangeArrowheads="1"/>
          </p:cNvSpPr>
          <p:nvPr>
            <p:ph type="body" sz="half" idx="4294967295"/>
          </p:nvPr>
        </p:nvSpPr>
        <p:spPr>
          <a:xfrm>
            <a:off x="20638" y="1143000"/>
            <a:ext cx="9123362" cy="3417888"/>
          </a:xfrm>
        </p:spPr>
        <p:txBody>
          <a:bodyPr/>
          <a:lstStyle/>
          <a:p>
            <a:pPr eaLnBrk="1" hangingPunct="1"/>
            <a:r>
              <a:rPr lang="en-US" altLang="en-US" sz="2800">
                <a:cs typeface="FreesiaUPC" pitchFamily="34" charset="-34"/>
              </a:rPr>
              <a:t>The simplest approximations to a first-order derivative are</a:t>
            </a:r>
          </a:p>
          <a:p>
            <a:pPr eaLnBrk="1" hangingPunct="1"/>
            <a:endParaRPr lang="en-US" altLang="en-US" sz="2800">
              <a:cs typeface="FreesiaUPC" pitchFamily="34" charset="-34"/>
            </a:endParaRPr>
          </a:p>
          <a:p>
            <a:pPr eaLnBrk="1" hangingPunct="1"/>
            <a:endParaRPr lang="en-US" altLang="en-US" sz="2800">
              <a:cs typeface="FreesiaUPC" pitchFamily="34" charset="-34"/>
            </a:endParaRPr>
          </a:p>
          <a:p>
            <a:pPr eaLnBrk="1" hangingPunct="1"/>
            <a:endParaRPr lang="en-US" altLang="en-US" sz="2800">
              <a:cs typeface="FreesiaUPC" pitchFamily="34" charset="-34"/>
            </a:endParaRPr>
          </a:p>
          <a:p>
            <a:pPr eaLnBrk="1" hangingPunct="1"/>
            <a:r>
              <a:rPr lang="en-US" altLang="en-US" sz="2800">
                <a:cs typeface="FreesiaUPC" pitchFamily="34" charset="-34"/>
              </a:rPr>
              <a:t>Robert’s cross operator</a:t>
            </a:r>
          </a:p>
        </p:txBody>
      </p:sp>
      <p:sp>
        <p:nvSpPr>
          <p:cNvPr id="83971" name="Rectangle 2"/>
          <p:cNvSpPr>
            <a:spLocks noGrp="1" noChangeArrowheads="1"/>
          </p:cNvSpPr>
          <p:nvPr>
            <p:ph type="title"/>
          </p:nvPr>
        </p:nvSpPr>
        <p:spPr>
          <a:xfrm>
            <a:off x="20638" y="-7938"/>
            <a:ext cx="9123362" cy="922338"/>
          </a:xfrm>
        </p:spPr>
        <p:txBody>
          <a:bodyPr/>
          <a:lstStyle/>
          <a:p>
            <a:pPr eaLnBrk="1" hangingPunct="1"/>
            <a:r>
              <a:rPr lang="en-US" altLang="en-US">
                <a:cs typeface="FreesiaUPC" pitchFamily="34" charset="-34"/>
              </a:rPr>
              <a:t>The Gradient</a:t>
            </a:r>
          </a:p>
        </p:txBody>
      </p:sp>
      <p:graphicFrame>
        <p:nvGraphicFramePr>
          <p:cNvPr id="83972" name="Object 14"/>
          <p:cNvGraphicFramePr>
            <a:graphicFrameLocks noGrp="1" noChangeAspect="1"/>
          </p:cNvGraphicFramePr>
          <p:nvPr>
            <p:ph sz="quarter" idx="1"/>
          </p:nvPr>
        </p:nvGraphicFramePr>
        <p:xfrm>
          <a:off x="2959100" y="4389438"/>
          <a:ext cx="3975100" cy="658812"/>
        </p:xfrm>
        <a:graphic>
          <a:graphicData uri="http://schemas.openxmlformats.org/presentationml/2006/ole">
            <mc:AlternateContent xmlns:mc="http://schemas.openxmlformats.org/markup-compatibility/2006">
              <mc:Choice xmlns:v="urn:schemas-microsoft-com:vml" Requires="v">
                <p:oleObj spid="_x0000_s84035" name="Equation" r:id="rId3" imgW="1765300" imgH="292100" progId="Equation.3">
                  <p:embed/>
                </p:oleObj>
              </mc:Choice>
              <mc:Fallback>
                <p:oleObj name="Equation" r:id="rId3" imgW="1765300" imgH="292100" progId="Equation.3">
                  <p:embed/>
                  <p:pic>
                    <p:nvPicPr>
                      <p:cNvPr id="0" name="Object 1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9100" y="4389438"/>
                        <a:ext cx="3975100" cy="65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3973" name="Object 16"/>
          <p:cNvGraphicFramePr>
            <a:graphicFrameLocks noGrp="1" noChangeAspect="1"/>
          </p:cNvGraphicFramePr>
          <p:nvPr>
            <p:ph sz="quarter" idx="4294967295"/>
          </p:nvPr>
        </p:nvGraphicFramePr>
        <p:xfrm>
          <a:off x="3024188" y="5932488"/>
          <a:ext cx="3571875" cy="655637"/>
        </p:xfrm>
        <a:graphic>
          <a:graphicData uri="http://schemas.openxmlformats.org/presentationml/2006/ole">
            <mc:AlternateContent xmlns:mc="http://schemas.openxmlformats.org/markup-compatibility/2006">
              <mc:Choice xmlns:v="urn:schemas-microsoft-com:vml" Requires="v">
                <p:oleObj spid="_x0000_s84036" name="Equation" r:id="rId5" imgW="1384300" imgH="254000" progId="Equation.3">
                  <p:embed/>
                </p:oleObj>
              </mc:Choice>
              <mc:Fallback>
                <p:oleObj name="Equation" r:id="rId5" imgW="1384300" imgH="254000" progId="Equation.3">
                  <p:embed/>
                  <p:pic>
                    <p:nvPicPr>
                      <p:cNvPr id="0" name="Object 16"/>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4188" y="5932488"/>
                        <a:ext cx="3571875"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83974" name="Group 1"/>
          <p:cNvGrpSpPr>
            <a:grpSpLocks/>
          </p:cNvGrpSpPr>
          <p:nvPr/>
        </p:nvGrpSpPr>
        <p:grpSpPr bwMode="auto">
          <a:xfrm>
            <a:off x="577850" y="4560888"/>
            <a:ext cx="2057400" cy="2057400"/>
            <a:chOff x="762000" y="3733800"/>
            <a:chExt cx="2057400" cy="2057400"/>
          </a:xfrm>
        </p:grpSpPr>
        <p:sp>
          <p:nvSpPr>
            <p:cNvPr id="84002" name="Rectangle 4"/>
            <p:cNvSpPr>
              <a:spLocks noChangeArrowheads="1"/>
            </p:cNvSpPr>
            <p:nvPr/>
          </p:nvSpPr>
          <p:spPr bwMode="auto">
            <a:xfrm>
              <a:off x="762000" y="3733800"/>
              <a:ext cx="685800" cy="685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z</a:t>
              </a:r>
              <a:r>
                <a:rPr lang="en-US" altLang="en-US" sz="2400" baseline="-25000">
                  <a:latin typeface="Times New Roman" panose="02020603050405020304" pitchFamily="18" charset="0"/>
                  <a:cs typeface="Angsana New" pitchFamily="18" charset="-120"/>
                </a:rPr>
                <a:t>1</a:t>
              </a:r>
            </a:p>
          </p:txBody>
        </p:sp>
        <p:sp>
          <p:nvSpPr>
            <p:cNvPr id="84003" name="Rectangle 5"/>
            <p:cNvSpPr>
              <a:spLocks noChangeArrowheads="1"/>
            </p:cNvSpPr>
            <p:nvPr/>
          </p:nvSpPr>
          <p:spPr bwMode="auto">
            <a:xfrm>
              <a:off x="1447800" y="3733800"/>
              <a:ext cx="685800" cy="685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z</a:t>
              </a:r>
              <a:r>
                <a:rPr lang="en-US" altLang="en-US" sz="2400" baseline="-25000">
                  <a:latin typeface="Times New Roman" panose="02020603050405020304" pitchFamily="18" charset="0"/>
                  <a:cs typeface="Angsana New" pitchFamily="18" charset="-120"/>
                </a:rPr>
                <a:t>2</a:t>
              </a:r>
            </a:p>
          </p:txBody>
        </p:sp>
        <p:sp>
          <p:nvSpPr>
            <p:cNvPr id="84004" name="Rectangle 6"/>
            <p:cNvSpPr>
              <a:spLocks noChangeArrowheads="1"/>
            </p:cNvSpPr>
            <p:nvPr/>
          </p:nvSpPr>
          <p:spPr bwMode="auto">
            <a:xfrm>
              <a:off x="2133600" y="3733800"/>
              <a:ext cx="685800" cy="685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z</a:t>
              </a:r>
              <a:r>
                <a:rPr lang="en-US" altLang="en-US" sz="2400" baseline="-25000">
                  <a:latin typeface="Times New Roman" panose="02020603050405020304" pitchFamily="18" charset="0"/>
                  <a:cs typeface="Angsana New" pitchFamily="18" charset="-120"/>
                </a:rPr>
                <a:t>3</a:t>
              </a:r>
            </a:p>
          </p:txBody>
        </p:sp>
        <p:sp>
          <p:nvSpPr>
            <p:cNvPr id="84005" name="Rectangle 7"/>
            <p:cNvSpPr>
              <a:spLocks noChangeArrowheads="1"/>
            </p:cNvSpPr>
            <p:nvPr/>
          </p:nvSpPr>
          <p:spPr bwMode="auto">
            <a:xfrm>
              <a:off x="762000" y="4419600"/>
              <a:ext cx="685800" cy="685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z</a:t>
              </a:r>
              <a:r>
                <a:rPr lang="en-US" altLang="en-US" sz="2400" baseline="-25000">
                  <a:latin typeface="Times New Roman" panose="02020603050405020304" pitchFamily="18" charset="0"/>
                  <a:cs typeface="Angsana New" pitchFamily="18" charset="-120"/>
                </a:rPr>
                <a:t>4</a:t>
              </a:r>
            </a:p>
          </p:txBody>
        </p:sp>
        <p:sp>
          <p:nvSpPr>
            <p:cNvPr id="84006" name="Rectangle 8"/>
            <p:cNvSpPr>
              <a:spLocks noChangeArrowheads="1"/>
            </p:cNvSpPr>
            <p:nvPr/>
          </p:nvSpPr>
          <p:spPr bwMode="auto">
            <a:xfrm>
              <a:off x="1447800" y="4419600"/>
              <a:ext cx="685800" cy="685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z</a:t>
              </a:r>
              <a:r>
                <a:rPr lang="en-US" altLang="en-US" sz="2400" baseline="-25000">
                  <a:latin typeface="Times New Roman" panose="02020603050405020304" pitchFamily="18" charset="0"/>
                  <a:cs typeface="Angsana New" pitchFamily="18" charset="-120"/>
                </a:rPr>
                <a:t>5</a:t>
              </a:r>
            </a:p>
          </p:txBody>
        </p:sp>
        <p:sp>
          <p:nvSpPr>
            <p:cNvPr id="84007" name="Rectangle 9"/>
            <p:cNvSpPr>
              <a:spLocks noChangeArrowheads="1"/>
            </p:cNvSpPr>
            <p:nvPr/>
          </p:nvSpPr>
          <p:spPr bwMode="auto">
            <a:xfrm>
              <a:off x="2133600" y="4419600"/>
              <a:ext cx="685800" cy="685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z</a:t>
              </a:r>
              <a:r>
                <a:rPr lang="en-US" altLang="en-US" sz="2400" baseline="-25000">
                  <a:latin typeface="Times New Roman" panose="02020603050405020304" pitchFamily="18" charset="0"/>
                  <a:cs typeface="Angsana New" pitchFamily="18" charset="-120"/>
                </a:rPr>
                <a:t>6</a:t>
              </a:r>
            </a:p>
          </p:txBody>
        </p:sp>
        <p:sp>
          <p:nvSpPr>
            <p:cNvPr id="84008" name="Rectangle 10"/>
            <p:cNvSpPr>
              <a:spLocks noChangeArrowheads="1"/>
            </p:cNvSpPr>
            <p:nvPr/>
          </p:nvSpPr>
          <p:spPr bwMode="auto">
            <a:xfrm>
              <a:off x="762000" y="5105400"/>
              <a:ext cx="685800" cy="685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z</a:t>
              </a:r>
              <a:r>
                <a:rPr lang="en-US" altLang="en-US" sz="2400" baseline="-25000">
                  <a:latin typeface="Times New Roman" panose="02020603050405020304" pitchFamily="18" charset="0"/>
                  <a:cs typeface="Angsana New" pitchFamily="18" charset="-120"/>
                </a:rPr>
                <a:t>7</a:t>
              </a:r>
            </a:p>
          </p:txBody>
        </p:sp>
        <p:sp>
          <p:nvSpPr>
            <p:cNvPr id="84009" name="Rectangle 11"/>
            <p:cNvSpPr>
              <a:spLocks noChangeArrowheads="1"/>
            </p:cNvSpPr>
            <p:nvPr/>
          </p:nvSpPr>
          <p:spPr bwMode="auto">
            <a:xfrm>
              <a:off x="1447800" y="5105400"/>
              <a:ext cx="685800" cy="685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z</a:t>
              </a:r>
              <a:r>
                <a:rPr lang="en-US" altLang="en-US" sz="2400" baseline="-25000">
                  <a:latin typeface="Times New Roman" panose="02020603050405020304" pitchFamily="18" charset="0"/>
                  <a:cs typeface="Angsana New" pitchFamily="18" charset="-120"/>
                </a:rPr>
                <a:t>8</a:t>
              </a:r>
            </a:p>
          </p:txBody>
        </p:sp>
        <p:sp>
          <p:nvSpPr>
            <p:cNvPr id="84010" name="Rectangle 12"/>
            <p:cNvSpPr>
              <a:spLocks noChangeArrowheads="1"/>
            </p:cNvSpPr>
            <p:nvPr/>
          </p:nvSpPr>
          <p:spPr bwMode="auto">
            <a:xfrm>
              <a:off x="2133600" y="5105400"/>
              <a:ext cx="685800" cy="685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z</a:t>
              </a:r>
              <a:r>
                <a:rPr lang="en-US" altLang="en-US" sz="2400" baseline="-25000">
                  <a:latin typeface="Times New Roman" panose="02020603050405020304" pitchFamily="18" charset="0"/>
                  <a:cs typeface="Angsana New" pitchFamily="18" charset="-120"/>
                </a:rPr>
                <a:t>9</a:t>
              </a:r>
            </a:p>
          </p:txBody>
        </p:sp>
      </p:grpSp>
      <p:sp>
        <p:nvSpPr>
          <p:cNvPr id="83975" name="Text Box 13"/>
          <p:cNvSpPr txBox="1">
            <a:spLocks noChangeArrowheads="1"/>
          </p:cNvSpPr>
          <p:nvPr/>
        </p:nvSpPr>
        <p:spPr bwMode="auto">
          <a:xfrm>
            <a:off x="2959100" y="5245100"/>
            <a:ext cx="3916363"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lang="en-US" altLang="en-US" sz="2400">
                <a:latin typeface="Times New Roman" panose="02020603050405020304" pitchFamily="18" charset="0"/>
                <a:cs typeface="Angsana New" pitchFamily="18" charset="-120"/>
              </a:rPr>
              <a:t>G</a:t>
            </a:r>
            <a:r>
              <a:rPr lang="en-US" altLang="en-US" sz="2400" baseline="-25000">
                <a:latin typeface="Times New Roman" panose="02020603050405020304" pitchFamily="18" charset="0"/>
                <a:cs typeface="Angsana New" pitchFamily="18" charset="-120"/>
              </a:rPr>
              <a:t>x  </a:t>
            </a:r>
            <a:r>
              <a:rPr lang="en-US" altLang="en-US" sz="2400">
                <a:latin typeface="Times New Roman" panose="02020603050405020304" pitchFamily="18" charset="0"/>
                <a:cs typeface="Angsana New" pitchFamily="18" charset="-120"/>
              </a:rPr>
              <a:t>= (z</a:t>
            </a:r>
            <a:r>
              <a:rPr lang="en-US" altLang="en-US" sz="2400" baseline="-25000">
                <a:latin typeface="Times New Roman" panose="02020603050405020304" pitchFamily="18" charset="0"/>
                <a:cs typeface="Angsana New" pitchFamily="18" charset="-120"/>
              </a:rPr>
              <a:t>9</a:t>
            </a:r>
            <a:r>
              <a:rPr lang="en-US" altLang="en-US" sz="2400">
                <a:latin typeface="Times New Roman" panose="02020603050405020304" pitchFamily="18" charset="0"/>
                <a:cs typeface="Angsana New" pitchFamily="18" charset="-120"/>
              </a:rPr>
              <a:t>-z</a:t>
            </a:r>
            <a:r>
              <a:rPr lang="en-US" altLang="en-US" sz="2400" baseline="-25000">
                <a:latin typeface="Times New Roman" panose="02020603050405020304" pitchFamily="18" charset="0"/>
                <a:cs typeface="Angsana New" pitchFamily="18" charset="-120"/>
              </a:rPr>
              <a:t>5</a:t>
            </a:r>
            <a:r>
              <a:rPr lang="en-US" altLang="en-US" sz="2400">
                <a:latin typeface="Times New Roman" panose="02020603050405020304" pitchFamily="18" charset="0"/>
                <a:cs typeface="Angsana New" pitchFamily="18" charset="-120"/>
              </a:rPr>
              <a:t>) and G</a:t>
            </a:r>
            <a:r>
              <a:rPr lang="en-US" altLang="en-US" sz="2400" baseline="-25000">
                <a:latin typeface="Times New Roman" panose="02020603050405020304" pitchFamily="18" charset="0"/>
                <a:cs typeface="Angsana New" pitchFamily="18" charset="-120"/>
              </a:rPr>
              <a:t>y </a:t>
            </a:r>
            <a:r>
              <a:rPr lang="en-US" altLang="en-US" sz="2400">
                <a:latin typeface="Times New Roman" panose="02020603050405020304" pitchFamily="18" charset="0"/>
                <a:cs typeface="Angsana New" pitchFamily="18" charset="-120"/>
              </a:rPr>
              <a:t>= (z</a:t>
            </a:r>
            <a:r>
              <a:rPr lang="en-US" altLang="en-US" sz="2400" baseline="-25000">
                <a:latin typeface="Times New Roman" panose="02020603050405020304" pitchFamily="18" charset="0"/>
                <a:cs typeface="Angsana New" pitchFamily="18" charset="-120"/>
              </a:rPr>
              <a:t>8</a:t>
            </a:r>
            <a:r>
              <a:rPr lang="en-US" altLang="en-US" sz="2400">
                <a:latin typeface="Times New Roman" panose="02020603050405020304" pitchFamily="18" charset="0"/>
                <a:cs typeface="Angsana New" pitchFamily="18" charset="-120"/>
              </a:rPr>
              <a:t>-z</a:t>
            </a:r>
            <a:r>
              <a:rPr lang="en-US" altLang="en-US" sz="2400" baseline="-25000">
                <a:latin typeface="Times New Roman" panose="02020603050405020304" pitchFamily="18" charset="0"/>
                <a:cs typeface="Angsana New" pitchFamily="18" charset="-120"/>
              </a:rPr>
              <a:t>6</a:t>
            </a:r>
            <a:r>
              <a:rPr lang="en-US" altLang="en-US" sz="2400">
                <a:latin typeface="Times New Roman" panose="02020603050405020304" pitchFamily="18" charset="0"/>
                <a:cs typeface="Angsana New" pitchFamily="18" charset="-120"/>
              </a:rPr>
              <a:t>)</a:t>
            </a:r>
          </a:p>
        </p:txBody>
      </p:sp>
      <p:grpSp>
        <p:nvGrpSpPr>
          <p:cNvPr id="83976" name="Group 24"/>
          <p:cNvGrpSpPr>
            <a:grpSpLocks/>
          </p:cNvGrpSpPr>
          <p:nvPr/>
        </p:nvGrpSpPr>
        <p:grpSpPr bwMode="auto">
          <a:xfrm>
            <a:off x="2166938" y="1930400"/>
            <a:ext cx="1143000" cy="508000"/>
            <a:chOff x="2286000" y="5029200"/>
            <a:chExt cx="1219200" cy="609600"/>
          </a:xfrm>
        </p:grpSpPr>
        <p:sp>
          <p:nvSpPr>
            <p:cNvPr id="84000" name="Rectangle 17"/>
            <p:cNvSpPr>
              <a:spLocks noChangeArrowheads="1"/>
            </p:cNvSpPr>
            <p:nvPr/>
          </p:nvSpPr>
          <p:spPr bwMode="auto">
            <a:xfrm>
              <a:off x="2286000" y="5029200"/>
              <a:ext cx="609600" cy="609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-1</a:t>
              </a:r>
            </a:p>
          </p:txBody>
        </p:sp>
        <p:sp>
          <p:nvSpPr>
            <p:cNvPr id="84001" name="Rectangle 18"/>
            <p:cNvSpPr>
              <a:spLocks noChangeArrowheads="1"/>
            </p:cNvSpPr>
            <p:nvPr/>
          </p:nvSpPr>
          <p:spPr bwMode="auto">
            <a:xfrm>
              <a:off x="2895600" y="5029200"/>
              <a:ext cx="609600" cy="609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1</a:t>
              </a:r>
            </a:p>
          </p:txBody>
        </p:sp>
      </p:grpSp>
      <p:grpSp>
        <p:nvGrpSpPr>
          <p:cNvPr id="83977" name="Group 27"/>
          <p:cNvGrpSpPr>
            <a:grpSpLocks/>
          </p:cNvGrpSpPr>
          <p:nvPr/>
        </p:nvGrpSpPr>
        <p:grpSpPr bwMode="auto">
          <a:xfrm>
            <a:off x="2166938" y="2616200"/>
            <a:ext cx="457200" cy="1066800"/>
            <a:chOff x="2286000" y="6019800"/>
            <a:chExt cx="609600" cy="1219200"/>
          </a:xfrm>
        </p:grpSpPr>
        <p:sp>
          <p:nvSpPr>
            <p:cNvPr id="83998" name="Rectangle 19"/>
            <p:cNvSpPr>
              <a:spLocks noChangeArrowheads="1"/>
            </p:cNvSpPr>
            <p:nvPr/>
          </p:nvSpPr>
          <p:spPr bwMode="auto">
            <a:xfrm>
              <a:off x="2286000" y="6019800"/>
              <a:ext cx="609600" cy="609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1</a:t>
              </a:r>
            </a:p>
          </p:txBody>
        </p:sp>
        <p:sp>
          <p:nvSpPr>
            <p:cNvPr id="83999" name="Rectangle 20"/>
            <p:cNvSpPr>
              <a:spLocks noChangeArrowheads="1"/>
            </p:cNvSpPr>
            <p:nvPr/>
          </p:nvSpPr>
          <p:spPr bwMode="auto">
            <a:xfrm>
              <a:off x="2286000" y="6629400"/>
              <a:ext cx="609600" cy="609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-1</a:t>
              </a:r>
            </a:p>
          </p:txBody>
        </p:sp>
      </p:grpSp>
      <p:sp>
        <p:nvSpPr>
          <p:cNvPr id="83978" name="Text Box 21"/>
          <p:cNvSpPr txBox="1">
            <a:spLocks noChangeArrowheads="1"/>
          </p:cNvSpPr>
          <p:nvPr/>
        </p:nvSpPr>
        <p:spPr bwMode="auto">
          <a:xfrm>
            <a:off x="1100138" y="1981200"/>
            <a:ext cx="506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lang="en-US" altLang="en-US" sz="2400">
                <a:latin typeface="Times New Roman" panose="02020603050405020304" pitchFamily="18" charset="0"/>
                <a:cs typeface="Angsana New" pitchFamily="18" charset="-120"/>
              </a:rPr>
              <a:t>G</a:t>
            </a:r>
            <a:r>
              <a:rPr lang="en-US" altLang="en-US" sz="2400" baseline="-25000">
                <a:latin typeface="Times New Roman" panose="02020603050405020304" pitchFamily="18" charset="0"/>
                <a:cs typeface="Angsana New" pitchFamily="18" charset="-120"/>
              </a:rPr>
              <a:t>y</a:t>
            </a:r>
          </a:p>
        </p:txBody>
      </p:sp>
      <p:sp>
        <p:nvSpPr>
          <p:cNvPr id="83979" name="Text Box 22"/>
          <p:cNvSpPr txBox="1">
            <a:spLocks noChangeArrowheads="1"/>
          </p:cNvSpPr>
          <p:nvPr/>
        </p:nvSpPr>
        <p:spPr bwMode="auto">
          <a:xfrm>
            <a:off x="1100138" y="2971800"/>
            <a:ext cx="506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lang="en-US" altLang="en-US" sz="2400">
                <a:latin typeface="Times New Roman" panose="02020603050405020304" pitchFamily="18" charset="0"/>
                <a:cs typeface="Angsana New" pitchFamily="18" charset="-120"/>
              </a:rPr>
              <a:t>G</a:t>
            </a:r>
            <a:r>
              <a:rPr lang="en-US" altLang="en-US" sz="2400" baseline="-25000">
                <a:latin typeface="Times New Roman" panose="02020603050405020304" pitchFamily="18" charset="0"/>
                <a:cs typeface="Angsana New" pitchFamily="18" charset="-120"/>
              </a:rPr>
              <a:t>x</a:t>
            </a:r>
          </a:p>
        </p:txBody>
      </p:sp>
      <p:sp>
        <p:nvSpPr>
          <p:cNvPr id="83980" name="Text Box 23"/>
          <p:cNvSpPr txBox="1">
            <a:spLocks noChangeArrowheads="1"/>
          </p:cNvSpPr>
          <p:nvPr/>
        </p:nvSpPr>
        <p:spPr bwMode="auto">
          <a:xfrm>
            <a:off x="3657600" y="2378075"/>
            <a:ext cx="4876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lang="en-US" altLang="en-US" sz="2400">
                <a:latin typeface="Times New Roman" panose="02020603050405020304" pitchFamily="18" charset="0"/>
                <a:cs typeface="Angsana New" pitchFamily="18" charset="-120"/>
              </a:rPr>
              <a:t>This mask is simple, and no isotropic. Its result only horizontal and vertical.</a:t>
            </a:r>
          </a:p>
        </p:txBody>
      </p:sp>
      <p:grpSp>
        <p:nvGrpSpPr>
          <p:cNvPr id="83981" name="Group 6"/>
          <p:cNvGrpSpPr>
            <a:grpSpLocks/>
          </p:cNvGrpSpPr>
          <p:nvPr/>
        </p:nvGrpSpPr>
        <p:grpSpPr bwMode="auto">
          <a:xfrm>
            <a:off x="317500" y="4337050"/>
            <a:ext cx="533400" cy="609600"/>
            <a:chOff x="228600" y="4800600"/>
            <a:chExt cx="533400" cy="609600"/>
          </a:xfrm>
        </p:grpSpPr>
        <p:cxnSp>
          <p:nvCxnSpPr>
            <p:cNvPr id="4" name="Straight Arrow Connector 3"/>
            <p:cNvCxnSpPr/>
            <p:nvPr/>
          </p:nvCxnSpPr>
          <p:spPr>
            <a:xfrm>
              <a:off x="228600" y="4800600"/>
              <a:ext cx="0" cy="6096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28600" y="4800600"/>
              <a:ext cx="5334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3982" name="Text Box 21"/>
          <p:cNvSpPr txBox="1">
            <a:spLocks noChangeArrowheads="1"/>
          </p:cNvSpPr>
          <p:nvPr/>
        </p:nvSpPr>
        <p:spPr bwMode="auto">
          <a:xfrm>
            <a:off x="847725" y="4083050"/>
            <a:ext cx="33813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lang="en-US" altLang="en-US" sz="2400">
                <a:latin typeface="Times New Roman" panose="02020603050405020304" pitchFamily="18" charset="0"/>
                <a:cs typeface="Angsana New" pitchFamily="18" charset="-120"/>
              </a:rPr>
              <a:t>y</a:t>
            </a:r>
            <a:endParaRPr lang="en-US" altLang="en-US" sz="2400" baseline="-25000">
              <a:latin typeface="Times New Roman" panose="02020603050405020304" pitchFamily="18" charset="0"/>
              <a:cs typeface="Angsana New" pitchFamily="18" charset="-120"/>
            </a:endParaRPr>
          </a:p>
        </p:txBody>
      </p:sp>
      <p:sp>
        <p:nvSpPr>
          <p:cNvPr id="83983" name="Text Box 21"/>
          <p:cNvSpPr txBox="1">
            <a:spLocks noChangeArrowheads="1"/>
          </p:cNvSpPr>
          <p:nvPr/>
        </p:nvSpPr>
        <p:spPr bwMode="auto">
          <a:xfrm>
            <a:off x="153988" y="4895850"/>
            <a:ext cx="338137"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lang="en-US" altLang="en-US" sz="2400">
                <a:latin typeface="Times New Roman" panose="02020603050405020304" pitchFamily="18" charset="0"/>
                <a:cs typeface="Angsana New" pitchFamily="18" charset="-120"/>
              </a:rPr>
              <a:t>x</a:t>
            </a:r>
            <a:endParaRPr lang="en-US" altLang="en-US" sz="2400" baseline="-25000">
              <a:latin typeface="Times New Roman" panose="02020603050405020304" pitchFamily="18" charset="0"/>
              <a:cs typeface="Angsana New" pitchFamily="18" charset="-120"/>
            </a:endParaRPr>
          </a:p>
        </p:txBody>
      </p:sp>
      <p:grpSp>
        <p:nvGrpSpPr>
          <p:cNvPr id="83984" name="Group 41"/>
          <p:cNvGrpSpPr>
            <a:grpSpLocks/>
          </p:cNvGrpSpPr>
          <p:nvPr/>
        </p:nvGrpSpPr>
        <p:grpSpPr bwMode="auto">
          <a:xfrm>
            <a:off x="7499350" y="3859213"/>
            <a:ext cx="914400" cy="914400"/>
            <a:chOff x="2209800" y="3581400"/>
            <a:chExt cx="1371600" cy="1371600"/>
          </a:xfrm>
        </p:grpSpPr>
        <p:sp>
          <p:nvSpPr>
            <p:cNvPr id="83992" name="Rectangle 4"/>
            <p:cNvSpPr>
              <a:spLocks noChangeArrowheads="1"/>
            </p:cNvSpPr>
            <p:nvPr/>
          </p:nvSpPr>
          <p:spPr bwMode="auto">
            <a:xfrm>
              <a:off x="2209800" y="3581400"/>
              <a:ext cx="685800" cy="685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-1</a:t>
              </a:r>
            </a:p>
          </p:txBody>
        </p:sp>
        <p:sp>
          <p:nvSpPr>
            <p:cNvPr id="83993" name="Rectangle 5"/>
            <p:cNvSpPr>
              <a:spLocks noChangeArrowheads="1"/>
            </p:cNvSpPr>
            <p:nvPr/>
          </p:nvSpPr>
          <p:spPr bwMode="auto">
            <a:xfrm>
              <a:off x="2895600" y="3581400"/>
              <a:ext cx="685800" cy="685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0</a:t>
              </a:r>
            </a:p>
          </p:txBody>
        </p:sp>
        <p:sp>
          <p:nvSpPr>
            <p:cNvPr id="83994" name="Rectangle 6"/>
            <p:cNvSpPr>
              <a:spLocks noChangeArrowheads="1"/>
            </p:cNvSpPr>
            <p:nvPr/>
          </p:nvSpPr>
          <p:spPr bwMode="auto">
            <a:xfrm>
              <a:off x="2209800" y="4267200"/>
              <a:ext cx="685800" cy="685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0</a:t>
              </a:r>
            </a:p>
          </p:txBody>
        </p:sp>
        <p:sp>
          <p:nvSpPr>
            <p:cNvPr id="83995" name="Rectangle 7"/>
            <p:cNvSpPr>
              <a:spLocks noChangeArrowheads="1"/>
            </p:cNvSpPr>
            <p:nvPr/>
          </p:nvSpPr>
          <p:spPr bwMode="auto">
            <a:xfrm>
              <a:off x="2895600" y="4267200"/>
              <a:ext cx="685800" cy="685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1</a:t>
              </a:r>
            </a:p>
          </p:txBody>
        </p:sp>
      </p:grpSp>
      <p:grpSp>
        <p:nvGrpSpPr>
          <p:cNvPr id="83985" name="Group 46"/>
          <p:cNvGrpSpPr>
            <a:grpSpLocks/>
          </p:cNvGrpSpPr>
          <p:nvPr/>
        </p:nvGrpSpPr>
        <p:grpSpPr bwMode="auto">
          <a:xfrm>
            <a:off x="7499350" y="5448300"/>
            <a:ext cx="914400" cy="914400"/>
            <a:chOff x="4800600" y="3581400"/>
            <a:chExt cx="1371600" cy="1371600"/>
          </a:xfrm>
        </p:grpSpPr>
        <p:sp>
          <p:nvSpPr>
            <p:cNvPr id="83988" name="Rectangle 8"/>
            <p:cNvSpPr>
              <a:spLocks noChangeArrowheads="1"/>
            </p:cNvSpPr>
            <p:nvPr/>
          </p:nvSpPr>
          <p:spPr bwMode="auto">
            <a:xfrm>
              <a:off x="5486400" y="3581400"/>
              <a:ext cx="685800" cy="685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-1</a:t>
              </a:r>
            </a:p>
          </p:txBody>
        </p:sp>
        <p:sp>
          <p:nvSpPr>
            <p:cNvPr id="83989" name="Rectangle 9"/>
            <p:cNvSpPr>
              <a:spLocks noChangeArrowheads="1"/>
            </p:cNvSpPr>
            <p:nvPr/>
          </p:nvSpPr>
          <p:spPr bwMode="auto">
            <a:xfrm>
              <a:off x="4800600" y="3581400"/>
              <a:ext cx="685800" cy="685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0</a:t>
              </a:r>
            </a:p>
          </p:txBody>
        </p:sp>
        <p:sp>
          <p:nvSpPr>
            <p:cNvPr id="83990" name="Rectangle 10"/>
            <p:cNvSpPr>
              <a:spLocks noChangeArrowheads="1"/>
            </p:cNvSpPr>
            <p:nvPr/>
          </p:nvSpPr>
          <p:spPr bwMode="auto">
            <a:xfrm>
              <a:off x="5486400" y="4267200"/>
              <a:ext cx="685800" cy="685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0</a:t>
              </a:r>
            </a:p>
          </p:txBody>
        </p:sp>
        <p:sp>
          <p:nvSpPr>
            <p:cNvPr id="83991" name="Rectangle 11"/>
            <p:cNvSpPr>
              <a:spLocks noChangeArrowheads="1"/>
            </p:cNvSpPr>
            <p:nvPr/>
          </p:nvSpPr>
          <p:spPr bwMode="auto">
            <a:xfrm>
              <a:off x="4800600" y="4267200"/>
              <a:ext cx="685800" cy="685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1</a:t>
              </a:r>
            </a:p>
          </p:txBody>
        </p:sp>
      </p:grpSp>
      <p:sp>
        <p:nvSpPr>
          <p:cNvPr id="83986" name="Text Box 22"/>
          <p:cNvSpPr txBox="1">
            <a:spLocks noChangeArrowheads="1"/>
          </p:cNvSpPr>
          <p:nvPr/>
        </p:nvSpPr>
        <p:spPr bwMode="auto">
          <a:xfrm>
            <a:off x="7772400" y="4724400"/>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lang="en-US" altLang="en-US" sz="2400">
                <a:latin typeface="Times New Roman" panose="02020603050405020304" pitchFamily="18" charset="0"/>
                <a:cs typeface="Angsana New" pitchFamily="18" charset="-120"/>
              </a:rPr>
              <a:t>G</a:t>
            </a:r>
            <a:r>
              <a:rPr lang="en-US" altLang="en-US" sz="2400" baseline="-25000">
                <a:latin typeface="Times New Roman" panose="02020603050405020304" pitchFamily="18" charset="0"/>
                <a:cs typeface="Angsana New" pitchFamily="18" charset="-120"/>
              </a:rPr>
              <a:t>x</a:t>
            </a:r>
          </a:p>
        </p:txBody>
      </p:sp>
      <p:sp>
        <p:nvSpPr>
          <p:cNvPr id="83987" name="Text Box 22"/>
          <p:cNvSpPr txBox="1">
            <a:spLocks noChangeArrowheads="1"/>
          </p:cNvSpPr>
          <p:nvPr/>
        </p:nvSpPr>
        <p:spPr bwMode="auto">
          <a:xfrm>
            <a:off x="7772400" y="6324600"/>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lang="en-US" altLang="en-US" sz="2400">
                <a:latin typeface="Times New Roman" panose="02020603050405020304" pitchFamily="18" charset="0"/>
                <a:cs typeface="Angsana New" pitchFamily="18" charset="-120"/>
              </a:rPr>
              <a:t>G</a:t>
            </a:r>
            <a:r>
              <a:rPr lang="en-US" altLang="en-US" sz="2400" baseline="-25000">
                <a:latin typeface="Times New Roman" panose="02020603050405020304" pitchFamily="18" charset="0"/>
                <a:cs typeface="Angsana New" pitchFamily="18" charset="-120"/>
              </a:rPr>
              <a:t>y</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20638" y="-7938"/>
            <a:ext cx="9123362" cy="922338"/>
          </a:xfrm>
        </p:spPr>
        <p:txBody>
          <a:bodyPr/>
          <a:lstStyle/>
          <a:p>
            <a:pPr eaLnBrk="1" hangingPunct="1"/>
            <a:r>
              <a:rPr lang="en-US" altLang="en-US">
                <a:cs typeface="FreesiaUPC" pitchFamily="34" charset="-34"/>
              </a:rPr>
              <a:t>Sobel’s Method</a:t>
            </a:r>
          </a:p>
        </p:txBody>
      </p:sp>
      <p:sp>
        <p:nvSpPr>
          <p:cNvPr id="84995" name="Rectangle 3"/>
          <p:cNvSpPr>
            <a:spLocks noGrp="1" noChangeArrowheads="1"/>
          </p:cNvSpPr>
          <p:nvPr>
            <p:ph sz="quarter" idx="1"/>
          </p:nvPr>
        </p:nvSpPr>
        <p:spPr>
          <a:xfrm>
            <a:off x="38100" y="990600"/>
            <a:ext cx="9067800" cy="5638800"/>
          </a:xfrm>
        </p:spPr>
        <p:txBody>
          <a:bodyPr/>
          <a:lstStyle/>
          <a:p>
            <a:pPr eaLnBrk="1" hangingPunct="1">
              <a:lnSpc>
                <a:spcPct val="90000"/>
              </a:lnSpc>
            </a:pPr>
            <a:r>
              <a:rPr lang="en-US" altLang="en-US">
                <a:cs typeface="FreesiaUPC" pitchFamily="34" charset="-34"/>
              </a:rPr>
              <a:t>Mask of even size are awkward to apply. </a:t>
            </a:r>
          </a:p>
          <a:p>
            <a:pPr eaLnBrk="1" hangingPunct="1">
              <a:lnSpc>
                <a:spcPct val="90000"/>
              </a:lnSpc>
            </a:pPr>
            <a:r>
              <a:rPr lang="en-US" altLang="en-US">
                <a:cs typeface="FreesiaUPC" pitchFamily="34" charset="-34"/>
              </a:rPr>
              <a:t>The smallest filter mask should be 3x3.</a:t>
            </a:r>
          </a:p>
        </p:txBody>
      </p:sp>
      <p:graphicFrame>
        <p:nvGraphicFramePr>
          <p:cNvPr id="84996" name="Object 4"/>
          <p:cNvGraphicFramePr>
            <a:graphicFrameLocks noChangeAspect="1"/>
          </p:cNvGraphicFramePr>
          <p:nvPr/>
        </p:nvGraphicFramePr>
        <p:xfrm>
          <a:off x="762000" y="3124200"/>
          <a:ext cx="8035925" cy="482600"/>
        </p:xfrm>
        <a:graphic>
          <a:graphicData uri="http://schemas.openxmlformats.org/presentationml/2006/ole">
            <mc:AlternateContent xmlns:mc="http://schemas.openxmlformats.org/markup-compatibility/2006">
              <mc:Choice xmlns:v="urn:schemas-microsoft-com:vml" Requires="v">
                <p:oleObj spid="_x0000_s85027" name="Equation" r:id="rId3" imgW="4229100" imgH="254000" progId="Equation.3">
                  <p:embed/>
                </p:oleObj>
              </mc:Choice>
              <mc:Fallback>
                <p:oleObj name="Equation" r:id="rId3" imgW="4229100" imgH="2540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3124200"/>
                        <a:ext cx="8035925"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4997" name="Rectangle 6"/>
          <p:cNvSpPr>
            <a:spLocks noChangeArrowheads="1"/>
          </p:cNvSpPr>
          <p:nvPr/>
        </p:nvSpPr>
        <p:spPr bwMode="auto">
          <a:xfrm>
            <a:off x="914400" y="3962400"/>
            <a:ext cx="8382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-1</a:t>
            </a:r>
          </a:p>
        </p:txBody>
      </p:sp>
      <p:sp>
        <p:nvSpPr>
          <p:cNvPr id="84998" name="Rectangle 7"/>
          <p:cNvSpPr>
            <a:spLocks noChangeArrowheads="1"/>
          </p:cNvSpPr>
          <p:nvPr/>
        </p:nvSpPr>
        <p:spPr bwMode="auto">
          <a:xfrm>
            <a:off x="1752600" y="3962400"/>
            <a:ext cx="8382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-2</a:t>
            </a:r>
          </a:p>
        </p:txBody>
      </p:sp>
      <p:sp>
        <p:nvSpPr>
          <p:cNvPr id="84999" name="Rectangle 8"/>
          <p:cNvSpPr>
            <a:spLocks noChangeArrowheads="1"/>
          </p:cNvSpPr>
          <p:nvPr/>
        </p:nvSpPr>
        <p:spPr bwMode="auto">
          <a:xfrm>
            <a:off x="2590800" y="3962400"/>
            <a:ext cx="8382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-1</a:t>
            </a:r>
          </a:p>
        </p:txBody>
      </p:sp>
      <p:sp>
        <p:nvSpPr>
          <p:cNvPr id="85000" name="Rectangle 9"/>
          <p:cNvSpPr>
            <a:spLocks noChangeArrowheads="1"/>
          </p:cNvSpPr>
          <p:nvPr/>
        </p:nvSpPr>
        <p:spPr bwMode="auto">
          <a:xfrm>
            <a:off x="914400" y="4800600"/>
            <a:ext cx="8382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0</a:t>
            </a:r>
          </a:p>
        </p:txBody>
      </p:sp>
      <p:sp>
        <p:nvSpPr>
          <p:cNvPr id="85001" name="Rectangle 10"/>
          <p:cNvSpPr>
            <a:spLocks noChangeArrowheads="1"/>
          </p:cNvSpPr>
          <p:nvPr/>
        </p:nvSpPr>
        <p:spPr bwMode="auto">
          <a:xfrm>
            <a:off x="1752600" y="4800600"/>
            <a:ext cx="8382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0</a:t>
            </a:r>
          </a:p>
        </p:txBody>
      </p:sp>
      <p:sp>
        <p:nvSpPr>
          <p:cNvPr id="85002" name="Rectangle 11"/>
          <p:cNvSpPr>
            <a:spLocks noChangeArrowheads="1"/>
          </p:cNvSpPr>
          <p:nvPr/>
        </p:nvSpPr>
        <p:spPr bwMode="auto">
          <a:xfrm>
            <a:off x="2590800" y="4800600"/>
            <a:ext cx="8382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0</a:t>
            </a:r>
          </a:p>
        </p:txBody>
      </p:sp>
      <p:sp>
        <p:nvSpPr>
          <p:cNvPr id="85003" name="Rectangle 12"/>
          <p:cNvSpPr>
            <a:spLocks noChangeArrowheads="1"/>
          </p:cNvSpPr>
          <p:nvPr/>
        </p:nvSpPr>
        <p:spPr bwMode="auto">
          <a:xfrm>
            <a:off x="914400" y="5638800"/>
            <a:ext cx="8382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1</a:t>
            </a:r>
          </a:p>
        </p:txBody>
      </p:sp>
      <p:sp>
        <p:nvSpPr>
          <p:cNvPr id="85004" name="Rectangle 13"/>
          <p:cNvSpPr>
            <a:spLocks noChangeArrowheads="1"/>
          </p:cNvSpPr>
          <p:nvPr/>
        </p:nvSpPr>
        <p:spPr bwMode="auto">
          <a:xfrm>
            <a:off x="1752600" y="5638800"/>
            <a:ext cx="8382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2</a:t>
            </a:r>
          </a:p>
        </p:txBody>
      </p:sp>
      <p:sp>
        <p:nvSpPr>
          <p:cNvPr id="85005" name="Rectangle 14"/>
          <p:cNvSpPr>
            <a:spLocks noChangeArrowheads="1"/>
          </p:cNvSpPr>
          <p:nvPr/>
        </p:nvSpPr>
        <p:spPr bwMode="auto">
          <a:xfrm>
            <a:off x="2590800" y="5638800"/>
            <a:ext cx="8382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1</a:t>
            </a:r>
          </a:p>
        </p:txBody>
      </p:sp>
      <p:sp>
        <p:nvSpPr>
          <p:cNvPr id="85006" name="Rectangle 15"/>
          <p:cNvSpPr>
            <a:spLocks noChangeArrowheads="1"/>
          </p:cNvSpPr>
          <p:nvPr/>
        </p:nvSpPr>
        <p:spPr bwMode="auto">
          <a:xfrm>
            <a:off x="6096000" y="5638800"/>
            <a:ext cx="8382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1</a:t>
            </a:r>
          </a:p>
        </p:txBody>
      </p:sp>
      <p:sp>
        <p:nvSpPr>
          <p:cNvPr id="85007" name="Rectangle 16"/>
          <p:cNvSpPr>
            <a:spLocks noChangeArrowheads="1"/>
          </p:cNvSpPr>
          <p:nvPr/>
        </p:nvSpPr>
        <p:spPr bwMode="auto">
          <a:xfrm>
            <a:off x="4419600" y="4800600"/>
            <a:ext cx="8382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-2</a:t>
            </a:r>
          </a:p>
        </p:txBody>
      </p:sp>
      <p:sp>
        <p:nvSpPr>
          <p:cNvPr id="85008" name="Rectangle 17"/>
          <p:cNvSpPr>
            <a:spLocks noChangeArrowheads="1"/>
          </p:cNvSpPr>
          <p:nvPr/>
        </p:nvSpPr>
        <p:spPr bwMode="auto">
          <a:xfrm>
            <a:off x="6096000" y="3962400"/>
            <a:ext cx="8382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1</a:t>
            </a:r>
          </a:p>
        </p:txBody>
      </p:sp>
      <p:sp>
        <p:nvSpPr>
          <p:cNvPr id="85009" name="Rectangle 18"/>
          <p:cNvSpPr>
            <a:spLocks noChangeArrowheads="1"/>
          </p:cNvSpPr>
          <p:nvPr/>
        </p:nvSpPr>
        <p:spPr bwMode="auto">
          <a:xfrm>
            <a:off x="5257800" y="3962400"/>
            <a:ext cx="8382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0</a:t>
            </a:r>
          </a:p>
        </p:txBody>
      </p:sp>
      <p:sp>
        <p:nvSpPr>
          <p:cNvPr id="85010" name="Rectangle 19"/>
          <p:cNvSpPr>
            <a:spLocks noChangeArrowheads="1"/>
          </p:cNvSpPr>
          <p:nvPr/>
        </p:nvSpPr>
        <p:spPr bwMode="auto">
          <a:xfrm>
            <a:off x="5257800" y="4800600"/>
            <a:ext cx="8382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0</a:t>
            </a:r>
          </a:p>
        </p:txBody>
      </p:sp>
      <p:sp>
        <p:nvSpPr>
          <p:cNvPr id="85011" name="Rectangle 20"/>
          <p:cNvSpPr>
            <a:spLocks noChangeArrowheads="1"/>
          </p:cNvSpPr>
          <p:nvPr/>
        </p:nvSpPr>
        <p:spPr bwMode="auto">
          <a:xfrm>
            <a:off x="5257800" y="5638800"/>
            <a:ext cx="8382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0</a:t>
            </a:r>
          </a:p>
        </p:txBody>
      </p:sp>
      <p:sp>
        <p:nvSpPr>
          <p:cNvPr id="85012" name="Rectangle 21"/>
          <p:cNvSpPr>
            <a:spLocks noChangeArrowheads="1"/>
          </p:cNvSpPr>
          <p:nvPr/>
        </p:nvSpPr>
        <p:spPr bwMode="auto">
          <a:xfrm>
            <a:off x="4419600" y="5638800"/>
            <a:ext cx="8382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-1</a:t>
            </a:r>
          </a:p>
        </p:txBody>
      </p:sp>
      <p:sp>
        <p:nvSpPr>
          <p:cNvPr id="85013" name="Rectangle 22"/>
          <p:cNvSpPr>
            <a:spLocks noChangeArrowheads="1"/>
          </p:cNvSpPr>
          <p:nvPr/>
        </p:nvSpPr>
        <p:spPr bwMode="auto">
          <a:xfrm>
            <a:off x="6096000" y="4800600"/>
            <a:ext cx="8382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2</a:t>
            </a:r>
          </a:p>
        </p:txBody>
      </p:sp>
      <p:sp>
        <p:nvSpPr>
          <p:cNvPr id="85014" name="Rectangle 23"/>
          <p:cNvSpPr>
            <a:spLocks noChangeArrowheads="1"/>
          </p:cNvSpPr>
          <p:nvPr/>
        </p:nvSpPr>
        <p:spPr bwMode="auto">
          <a:xfrm>
            <a:off x="4419600" y="3962400"/>
            <a:ext cx="8382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400">
                <a:latin typeface="Times New Roman" panose="02020603050405020304" pitchFamily="18" charset="0"/>
                <a:cs typeface="Angsana New" pitchFamily="18" charset="-120"/>
              </a:rPr>
              <a:t>-1</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tLang="en-US">
                <a:cs typeface="FreesiaUPC" pitchFamily="34" charset="-34"/>
              </a:rPr>
              <a:t>Example: Gradient Magnitude Image</a:t>
            </a:r>
          </a:p>
        </p:txBody>
      </p:sp>
      <p:pic>
        <p:nvPicPr>
          <p:cNvPr id="8601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2988" y="3300413"/>
            <a:ext cx="2882900" cy="19304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86020" name="Picture 2" descr="C:\Users\bebis\Desktop\Picture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188" y="3300413"/>
            <a:ext cx="2938462"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1"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0400" y="2052638"/>
            <a:ext cx="2695575" cy="180022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86022"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400" y="4322763"/>
            <a:ext cx="2695575" cy="181451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86023" name="Picture 4"/>
          <p:cNvPicPr>
            <a:picLocks noChangeAspect="1" noChangeArrowheads="1"/>
          </p:cNvPicPr>
          <p:nvPr/>
        </p:nvPicPr>
        <p:blipFill>
          <a:blip r:embed="rId8">
            <a:extLst>
              <a:ext uri="{28A0092B-C50C-407E-A947-70E740481C1C}">
                <a14:useLocalDpi xmlns:a14="http://schemas.microsoft.com/office/drawing/2010/main" val="0"/>
              </a:ext>
            </a:extLst>
          </a:blip>
          <a:srcRect l="56982" b="43347"/>
          <a:stretch>
            <a:fillRect/>
          </a:stretch>
        </p:blipFill>
        <p:spPr bwMode="auto">
          <a:xfrm>
            <a:off x="6777038" y="2214563"/>
            <a:ext cx="1573212"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86024" name="TextBox 1"/>
          <p:cNvSpPr txBox="1">
            <a:spLocks noChangeArrowheads="1"/>
          </p:cNvSpPr>
          <p:nvPr/>
        </p:nvSpPr>
        <p:spPr bwMode="auto">
          <a:xfrm>
            <a:off x="6072188" y="1685925"/>
            <a:ext cx="2771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spcBef>
                <a:spcPct val="0"/>
              </a:spcBef>
              <a:buClrTx/>
              <a:buSzTx/>
              <a:buFontTx/>
              <a:buNone/>
            </a:pPr>
            <a:r>
              <a:rPr kumimoji="1" lang="en-US" altLang="en-US" sz="2400">
                <a:latin typeface="Times New Roman" panose="02020603050405020304" pitchFamily="18" charset="0"/>
                <a:cs typeface="Angsana New" pitchFamily="18" charset="-120"/>
              </a:rPr>
              <a:t>Gradient Magnitude</a:t>
            </a:r>
          </a:p>
        </p:txBody>
      </p:sp>
      <p:cxnSp>
        <p:nvCxnSpPr>
          <p:cNvPr id="86025" name="Straight Arrow Connector 3"/>
          <p:cNvCxnSpPr>
            <a:cxnSpLocks noChangeShapeType="1"/>
            <a:stCxn id="86021" idx="3"/>
          </p:cNvCxnSpPr>
          <p:nvPr/>
        </p:nvCxnSpPr>
        <p:spPr bwMode="auto">
          <a:xfrm>
            <a:off x="5895975" y="2954338"/>
            <a:ext cx="185738" cy="1139825"/>
          </a:xfrm>
          <a:prstGeom prst="straightConnector1">
            <a:avLst/>
          </a:prstGeom>
          <a:noFill/>
          <a:ln w="38100" cap="sq" algn="ctr">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6026" name="Straight Arrow Connector 5"/>
          <p:cNvCxnSpPr>
            <a:cxnSpLocks noChangeShapeType="1"/>
            <a:stCxn id="86022" idx="3"/>
          </p:cNvCxnSpPr>
          <p:nvPr/>
        </p:nvCxnSpPr>
        <p:spPr bwMode="auto">
          <a:xfrm flipV="1">
            <a:off x="5895975" y="4114800"/>
            <a:ext cx="185738" cy="1116013"/>
          </a:xfrm>
          <a:prstGeom prst="straightConnector1">
            <a:avLst/>
          </a:prstGeom>
          <a:noFill/>
          <a:ln w="38100" cap="sq" algn="ctr">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6027" name="TextBox 1"/>
          <p:cNvSpPr txBox="1">
            <a:spLocks noChangeArrowheads="1"/>
          </p:cNvSpPr>
          <p:nvPr/>
        </p:nvSpPr>
        <p:spPr bwMode="auto">
          <a:xfrm>
            <a:off x="6938963" y="5316538"/>
            <a:ext cx="12493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spcBef>
                <a:spcPct val="0"/>
              </a:spcBef>
              <a:buClrTx/>
              <a:buSzTx/>
              <a:buFontTx/>
              <a:buNone/>
            </a:pPr>
            <a:r>
              <a:rPr kumimoji="1" lang="en-US" altLang="en-US" sz="2000">
                <a:latin typeface="Times New Roman" panose="02020603050405020304" pitchFamily="18" charset="0"/>
                <a:cs typeface="Angsana New" pitchFamily="18" charset="-120"/>
              </a:rPr>
              <a:t>(isotropic)</a:t>
            </a:r>
          </a:p>
        </p:txBody>
      </p:sp>
      <p:graphicFrame>
        <p:nvGraphicFramePr>
          <p:cNvPr id="86028" name="Object 1"/>
          <p:cNvGraphicFramePr>
            <a:graphicFrameLocks noChangeAspect="1"/>
          </p:cNvGraphicFramePr>
          <p:nvPr/>
        </p:nvGraphicFramePr>
        <p:xfrm>
          <a:off x="5414963" y="4279900"/>
          <a:ext cx="442912" cy="814388"/>
        </p:xfrm>
        <a:graphic>
          <a:graphicData uri="http://schemas.openxmlformats.org/presentationml/2006/ole">
            <mc:AlternateContent xmlns:mc="http://schemas.openxmlformats.org/markup-compatibility/2006">
              <mc:Choice xmlns:v="urn:schemas-microsoft-com:vml" Requires="v">
                <p:oleObj spid="_x0000_s86056" name="Equation" r:id="rId9" imgW="228600" imgH="419100" progId="Equation.3">
                  <p:embed/>
                </p:oleObj>
              </mc:Choice>
              <mc:Fallback>
                <p:oleObj name="Equation" r:id="rId9" imgW="228600" imgH="419100" progId="Equation.3">
                  <p:embed/>
                  <p:pic>
                    <p:nvPicPr>
                      <p:cNvPr id="0" name="Object 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14963" y="4279900"/>
                        <a:ext cx="442912" cy="81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6029" name="Object 14"/>
          <p:cNvGraphicFramePr>
            <a:graphicFrameLocks noChangeAspect="1"/>
          </p:cNvGraphicFramePr>
          <p:nvPr/>
        </p:nvGraphicFramePr>
        <p:xfrm>
          <a:off x="5440363" y="2052638"/>
          <a:ext cx="442912" cy="765175"/>
        </p:xfrm>
        <a:graphic>
          <a:graphicData uri="http://schemas.openxmlformats.org/presentationml/2006/ole">
            <mc:AlternateContent xmlns:mc="http://schemas.openxmlformats.org/markup-compatibility/2006">
              <mc:Choice xmlns:v="urn:schemas-microsoft-com:vml" Requires="v">
                <p:oleObj spid="_x0000_s86057" name="Equation" r:id="rId11" imgW="228501" imgH="393529" progId="Equation.3">
                  <p:embed/>
                </p:oleObj>
              </mc:Choice>
              <mc:Fallback>
                <p:oleObj name="Equation" r:id="rId11" imgW="228501" imgH="393529" progId="Equation.3">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40363" y="2052638"/>
                        <a:ext cx="442912"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t>Image neighborhoods</a:t>
            </a:r>
          </a:p>
        </p:txBody>
      </p:sp>
      <p:sp>
        <p:nvSpPr>
          <p:cNvPr id="543747" name="Rectangle 3"/>
          <p:cNvSpPr>
            <a:spLocks noGrp="1" noChangeArrowheads="1"/>
          </p:cNvSpPr>
          <p:nvPr>
            <p:ph idx="1"/>
          </p:nvPr>
        </p:nvSpPr>
        <p:spPr/>
        <p:txBody>
          <a:bodyPr>
            <a:normAutofit/>
          </a:bodyPr>
          <a:lstStyle/>
          <a:p>
            <a:pPr eaLnBrk="1" hangingPunct="1"/>
            <a:r>
              <a:rPr lang="en-US" sz="2800" dirty="0"/>
              <a:t>Q: What happens if we reshuffle all pixels within the images?</a:t>
            </a:r>
          </a:p>
          <a:p>
            <a:pPr eaLnBrk="1" hangingPunct="1"/>
            <a:endParaRPr lang="en-US" sz="2800" dirty="0"/>
          </a:p>
          <a:p>
            <a:pPr eaLnBrk="1" hangingPunct="1"/>
            <a:endParaRPr lang="en-US" sz="2800" dirty="0"/>
          </a:p>
          <a:p>
            <a:pPr eaLnBrk="1" hangingPunct="1">
              <a:buFontTx/>
              <a:buNone/>
            </a:pPr>
            <a:endParaRPr lang="en-US" sz="2800" dirty="0"/>
          </a:p>
          <a:p>
            <a:pPr eaLnBrk="1" hangingPunct="1">
              <a:buFontTx/>
              <a:buNone/>
            </a:pPr>
            <a:endParaRPr lang="en-US" sz="2800" dirty="0"/>
          </a:p>
          <a:p>
            <a:pPr eaLnBrk="1" hangingPunct="1"/>
            <a:r>
              <a:rPr lang="en-US" sz="2800" dirty="0"/>
              <a:t>A:  Its histogram won’t change.                                          	Point-wise processing unaffected.</a:t>
            </a:r>
          </a:p>
          <a:p>
            <a:pPr eaLnBrk="1" hangingPunct="1"/>
            <a:endParaRPr lang="en-US" sz="2800" dirty="0"/>
          </a:p>
          <a:p>
            <a:pPr eaLnBrk="1" hangingPunct="1"/>
            <a:r>
              <a:rPr lang="en-US" sz="2800" dirty="0"/>
              <a:t>Need to measure properties relative to small </a:t>
            </a:r>
            <a:r>
              <a:rPr lang="en-US" sz="2800" i="1" dirty="0"/>
              <a:t>neighborhoods</a:t>
            </a:r>
            <a:r>
              <a:rPr lang="en-US" sz="2800" dirty="0"/>
              <a:t> of pixels</a:t>
            </a:r>
          </a:p>
        </p:txBody>
      </p:sp>
      <p:pic>
        <p:nvPicPr>
          <p:cNvPr id="9220" name="Picture 6" descr="zebrashuffle.jpg"/>
          <p:cNvPicPr>
            <a:picLocks noChangeAspect="1"/>
          </p:cNvPicPr>
          <p:nvPr/>
        </p:nvPicPr>
        <p:blipFill>
          <a:blip r:embed="rId3" cstate="print">
            <a:lum contrast="40000"/>
          </a:blip>
          <a:srcRect/>
          <a:stretch>
            <a:fillRect/>
          </a:stretch>
        </p:blipFill>
        <p:spPr bwMode="auto">
          <a:xfrm>
            <a:off x="2971799" y="2001646"/>
            <a:ext cx="2352676" cy="1828800"/>
          </a:xfrm>
          <a:prstGeom prst="rect">
            <a:avLst/>
          </a:prstGeom>
          <a:noFill/>
          <a:ln w="9525">
            <a:noFill/>
            <a:miter lim="800000"/>
            <a:headEnd/>
            <a:tailEnd/>
          </a:ln>
        </p:spPr>
      </p:pic>
      <p:pic>
        <p:nvPicPr>
          <p:cNvPr id="9221" name="Picture 7" descr="pandaorig.jpg"/>
          <p:cNvPicPr>
            <a:picLocks noChangeAspect="1"/>
          </p:cNvPicPr>
          <p:nvPr/>
        </p:nvPicPr>
        <p:blipFill>
          <a:blip r:embed="rId4" cstate="print">
            <a:lum bright="10000"/>
          </a:blip>
          <a:srcRect/>
          <a:stretch>
            <a:fillRect/>
          </a:stretch>
        </p:blipFill>
        <p:spPr bwMode="auto">
          <a:xfrm>
            <a:off x="6483158" y="1676400"/>
            <a:ext cx="2438400" cy="1828800"/>
          </a:xfrm>
          <a:prstGeom prst="rect">
            <a:avLst/>
          </a:prstGeom>
          <a:noFill/>
          <a:ln w="9525">
            <a:noFill/>
            <a:miter lim="800000"/>
            <a:headEnd/>
            <a:tailEnd/>
          </a:ln>
        </p:spPr>
      </p:pic>
      <p:pic>
        <p:nvPicPr>
          <p:cNvPr id="9222" name="Picture 8" descr="pandashuffle.jpg"/>
          <p:cNvPicPr>
            <a:picLocks noChangeAspect="1"/>
          </p:cNvPicPr>
          <p:nvPr/>
        </p:nvPicPr>
        <p:blipFill>
          <a:blip r:embed="rId5" cstate="print">
            <a:lum bright="10000"/>
          </a:blip>
          <a:srcRect/>
          <a:stretch>
            <a:fillRect/>
          </a:stretch>
        </p:blipFill>
        <p:spPr bwMode="auto">
          <a:xfrm>
            <a:off x="6483158" y="3736382"/>
            <a:ext cx="2438400" cy="1828800"/>
          </a:xfrm>
          <a:prstGeom prst="rect">
            <a:avLst/>
          </a:prstGeom>
          <a:noFill/>
          <a:ln w="9525">
            <a:noFill/>
            <a:miter lim="800000"/>
            <a:headEnd/>
            <a:tailEnd/>
          </a:ln>
        </p:spPr>
      </p:pic>
      <p:pic>
        <p:nvPicPr>
          <p:cNvPr id="9223" name="Picture 9" descr="zebraorig.jpg"/>
          <p:cNvPicPr>
            <a:picLocks noChangeAspect="1"/>
          </p:cNvPicPr>
          <p:nvPr/>
        </p:nvPicPr>
        <p:blipFill>
          <a:blip r:embed="rId6" cstate="print"/>
          <a:srcRect/>
          <a:stretch>
            <a:fillRect/>
          </a:stretch>
        </p:blipFill>
        <p:spPr bwMode="auto">
          <a:xfrm>
            <a:off x="533400" y="1981200"/>
            <a:ext cx="2352673" cy="1828800"/>
          </a:xfrm>
          <a:prstGeom prst="rect">
            <a:avLst/>
          </a:prstGeom>
          <a:noFill/>
          <a:ln w="9525">
            <a:noFill/>
            <a:miter lim="800000"/>
            <a:headEnd/>
            <a:tailEnd/>
          </a:ln>
        </p:spPr>
      </p:pic>
    </p:spTree>
    <p:extLst>
      <p:ext uri="{BB962C8B-B14F-4D97-AF65-F5344CB8AC3E}">
        <p14:creationId xmlns:p14="http://schemas.microsoft.com/office/powerpoint/2010/main" val="343529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374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374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a:xfrm>
            <a:off x="20638" y="-7938"/>
            <a:ext cx="9123362" cy="922338"/>
          </a:xfrm>
        </p:spPr>
        <p:txBody>
          <a:bodyPr/>
          <a:lstStyle/>
          <a:p>
            <a:r>
              <a:rPr lang="en-US" altLang="en-US">
                <a:cs typeface="FreesiaUPC" pitchFamily="34" charset="-34"/>
              </a:rPr>
              <a:t>Example: Laplacian vs Gradient</a:t>
            </a:r>
          </a:p>
        </p:txBody>
      </p:sp>
      <p:pic>
        <p:nvPicPr>
          <p:cNvPr id="88067" name="Content Placeholder 3" descr="ches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90525" y="1023938"/>
            <a:ext cx="2298700" cy="1854200"/>
          </a:xfrm>
          <a:noFill/>
        </p:spPr>
      </p:pic>
      <p:pic>
        <p:nvPicPr>
          <p:cNvPr id="88068" name="Picture 6" descr="chesslapma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3450" y="3438525"/>
            <a:ext cx="3514725" cy="283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69" name="Picture 7" descr="chesssobe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525" y="3433763"/>
            <a:ext cx="3514725" cy="283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70" name="TextBox 6"/>
          <p:cNvSpPr txBox="1">
            <a:spLocks noChangeArrowheads="1"/>
          </p:cNvSpPr>
          <p:nvPr/>
        </p:nvSpPr>
        <p:spPr bwMode="auto">
          <a:xfrm>
            <a:off x="5867400" y="6267450"/>
            <a:ext cx="13954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spcBef>
                <a:spcPct val="0"/>
              </a:spcBef>
              <a:buClrTx/>
              <a:buSzTx/>
              <a:buFontTx/>
              <a:buNone/>
            </a:pPr>
            <a:r>
              <a:rPr kumimoji="1" lang="en-US" altLang="en-US" sz="2400">
                <a:latin typeface="Times New Roman" panose="02020603050405020304" pitchFamily="18" charset="0"/>
                <a:cs typeface="Angsana New" pitchFamily="18" charset="-120"/>
              </a:rPr>
              <a:t>Laplacian</a:t>
            </a:r>
          </a:p>
        </p:txBody>
      </p:sp>
      <p:sp>
        <p:nvSpPr>
          <p:cNvPr id="88071" name="TextBox 7"/>
          <p:cNvSpPr txBox="1">
            <a:spLocks noChangeArrowheads="1"/>
          </p:cNvSpPr>
          <p:nvPr/>
        </p:nvSpPr>
        <p:spPr bwMode="auto">
          <a:xfrm>
            <a:off x="1704975" y="6340475"/>
            <a:ext cx="8858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spcBef>
                <a:spcPct val="0"/>
              </a:spcBef>
              <a:buClrTx/>
              <a:buSzTx/>
              <a:buFontTx/>
              <a:buNone/>
            </a:pPr>
            <a:r>
              <a:rPr kumimoji="1" lang="en-US" altLang="en-US" sz="2400">
                <a:latin typeface="Times New Roman" panose="02020603050405020304" pitchFamily="18" charset="0"/>
                <a:cs typeface="Angsana New" pitchFamily="18" charset="-120"/>
              </a:rPr>
              <a:t>Sobel</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a:xfrm>
            <a:off x="20638" y="-7938"/>
            <a:ext cx="9123362" cy="922338"/>
          </a:xfrm>
        </p:spPr>
        <p:txBody>
          <a:bodyPr/>
          <a:lstStyle/>
          <a:p>
            <a:r>
              <a:rPr lang="en-US" altLang="en-US">
                <a:cs typeface="FreesiaUPC" pitchFamily="34" charset="-34"/>
              </a:rPr>
              <a:t>Other operators</a:t>
            </a:r>
          </a:p>
        </p:txBody>
      </p:sp>
      <p:sp>
        <p:nvSpPr>
          <p:cNvPr id="89091" name="Content Placeholder 2"/>
          <p:cNvSpPr>
            <a:spLocks noGrp="1"/>
          </p:cNvSpPr>
          <p:nvPr>
            <p:ph sz="quarter" idx="1"/>
          </p:nvPr>
        </p:nvSpPr>
        <p:spPr>
          <a:xfrm>
            <a:off x="38100" y="990600"/>
            <a:ext cx="9067800" cy="5638800"/>
          </a:xfrm>
        </p:spPr>
        <p:txBody>
          <a:bodyPr/>
          <a:lstStyle/>
          <a:p>
            <a:r>
              <a:rPr lang="en-US" altLang="en-US">
                <a:cs typeface="FreesiaUPC" pitchFamily="34" charset="-34"/>
              </a:rPr>
              <a:t>Prewitt</a:t>
            </a:r>
          </a:p>
          <a:p>
            <a:endParaRPr lang="en-US" altLang="en-US">
              <a:cs typeface="FreesiaUPC" pitchFamily="34" charset="-34"/>
            </a:endParaRPr>
          </a:p>
          <a:p>
            <a:endParaRPr lang="en-US" altLang="en-US">
              <a:cs typeface="FreesiaUPC" pitchFamily="34" charset="-34"/>
            </a:endParaRPr>
          </a:p>
          <a:p>
            <a:endParaRPr lang="en-US" altLang="en-US">
              <a:cs typeface="FreesiaUPC" pitchFamily="34" charset="-34"/>
            </a:endParaRPr>
          </a:p>
          <a:p>
            <a:endParaRPr lang="en-US" altLang="en-US">
              <a:cs typeface="FreesiaUPC" pitchFamily="34" charset="-34"/>
            </a:endParaRPr>
          </a:p>
          <a:p>
            <a:r>
              <a:rPr lang="en-US" altLang="en-US">
                <a:cs typeface="FreesiaUPC" pitchFamily="34" charset="-34"/>
              </a:rPr>
              <a:t>Scharr</a:t>
            </a:r>
          </a:p>
        </p:txBody>
      </p:sp>
      <p:pic>
        <p:nvPicPr>
          <p:cNvPr id="89092" name="Picture 2" descr="&#10;\mathbf{G_x} = \begin{bmatrix} &#10;-1 &amp; 0 &amp; +1 \\&#10;-1 &amp; 0 &amp; +1 \\&#10;-1 &amp; 0 &amp; +1 &#10;\end{bmatrix} * \mathbf{A}&#10;\quad \mbox{and} \quad &#10;\mathbf{G_y} = \begin{bmatrix} &#10;-1 &amp; -1 &amp; -1 \\&#10;0 &amp; 0 &amp; 0 \\&#10;+1 &amp; +1 &amp; +1&#10;\end{bmatrix} * \mathbf{A}&#10;"/>
          <p:cNvPicPr>
            <a:picLocks noChangeAspect="1" noChangeArrowheads="1"/>
          </p:cNvPicPr>
          <p:nvPr/>
        </p:nvPicPr>
        <p:blipFill>
          <a:blip r:embed="rId2">
            <a:extLst>
              <a:ext uri="{28A0092B-C50C-407E-A947-70E740481C1C}">
                <a14:useLocalDpi xmlns:a14="http://schemas.microsoft.com/office/drawing/2010/main" val="0"/>
              </a:ext>
            </a:extLst>
          </a:blip>
          <a:srcRect r="65010"/>
          <a:stretch>
            <a:fillRect/>
          </a:stretch>
        </p:blipFill>
        <p:spPr bwMode="auto">
          <a:xfrm>
            <a:off x="3292475" y="1687513"/>
            <a:ext cx="1676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9093" name="Group 10"/>
          <p:cNvGrpSpPr>
            <a:grpSpLocks/>
          </p:cNvGrpSpPr>
          <p:nvPr/>
        </p:nvGrpSpPr>
        <p:grpSpPr bwMode="auto">
          <a:xfrm>
            <a:off x="1458913" y="1465263"/>
            <a:ext cx="1154112" cy="1155700"/>
            <a:chOff x="93185" y="4142382"/>
            <a:chExt cx="1152791" cy="1155739"/>
          </a:xfrm>
        </p:grpSpPr>
        <p:grpSp>
          <p:nvGrpSpPr>
            <p:cNvPr id="89097" name="Group 5"/>
            <p:cNvGrpSpPr>
              <a:grpSpLocks/>
            </p:cNvGrpSpPr>
            <p:nvPr/>
          </p:nvGrpSpPr>
          <p:grpSpPr bwMode="auto">
            <a:xfrm rot="-5400000">
              <a:off x="324071" y="4500126"/>
              <a:ext cx="533400" cy="609600"/>
              <a:chOff x="228600" y="4800600"/>
              <a:chExt cx="533400" cy="609600"/>
            </a:xfrm>
          </p:grpSpPr>
          <p:cxnSp>
            <p:nvCxnSpPr>
              <p:cNvPr id="7" name="Straight Arrow Connector 6"/>
              <p:cNvCxnSpPr/>
              <p:nvPr/>
            </p:nvCxnSpPr>
            <p:spPr>
              <a:xfrm>
                <a:off x="229126" y="4801268"/>
                <a:ext cx="0" cy="6089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29126" y="4801268"/>
                <a:ext cx="53341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9098" name="Text Box 21"/>
            <p:cNvSpPr txBox="1">
              <a:spLocks noChangeArrowheads="1"/>
            </p:cNvSpPr>
            <p:nvPr/>
          </p:nvSpPr>
          <p:spPr bwMode="auto">
            <a:xfrm>
              <a:off x="93185" y="4142382"/>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lang="en-US" altLang="en-US" sz="2400">
                  <a:latin typeface="Times New Roman" panose="02020603050405020304" pitchFamily="18" charset="0"/>
                  <a:cs typeface="Angsana New" pitchFamily="18" charset="-120"/>
                </a:rPr>
                <a:t>y</a:t>
              </a:r>
              <a:endParaRPr lang="en-US" altLang="en-US" sz="2400" baseline="-25000">
                <a:latin typeface="Times New Roman" panose="02020603050405020304" pitchFamily="18" charset="0"/>
                <a:cs typeface="Angsana New" pitchFamily="18" charset="-120"/>
              </a:endParaRPr>
            </a:p>
          </p:txBody>
        </p:sp>
        <p:sp>
          <p:nvSpPr>
            <p:cNvPr id="89099" name="Text Box 21"/>
            <p:cNvSpPr txBox="1">
              <a:spLocks noChangeArrowheads="1"/>
            </p:cNvSpPr>
            <p:nvPr/>
          </p:nvSpPr>
          <p:spPr bwMode="auto">
            <a:xfrm>
              <a:off x="907422" y="4836456"/>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lang="en-US" altLang="en-US" sz="2400">
                  <a:latin typeface="Times New Roman" panose="02020603050405020304" pitchFamily="18" charset="0"/>
                  <a:cs typeface="Angsana New" pitchFamily="18" charset="-120"/>
                </a:rPr>
                <a:t>x</a:t>
              </a:r>
              <a:endParaRPr lang="en-US" altLang="en-US" sz="2400" baseline="-25000">
                <a:latin typeface="Times New Roman" panose="02020603050405020304" pitchFamily="18" charset="0"/>
                <a:cs typeface="Angsana New" pitchFamily="18" charset="-120"/>
              </a:endParaRPr>
            </a:p>
          </p:txBody>
        </p:sp>
      </p:grpSp>
      <p:pic>
        <p:nvPicPr>
          <p:cNvPr id="89094" name="Picture 2" descr="&#10;\mathbf{G_x} = \begin{bmatrix} &#10;-1 &amp; 0 &amp; +1 \\&#10;-1 &amp; 0 &amp; +1 \\&#10;-1 &amp; 0 &amp; +1 &#10;\end{bmatrix} * \mathbf{A}&#10;\quad \mbox{and} \quad &#10;\mathbf{G_y} = \begin{bmatrix} &#10;-1 &amp; -1 &amp; -1 \\&#10;0 &amp; 0 &amp; 0 \\&#10;+1 &amp; +1 &amp; +1&#10;\end{bmatrix} * \mathbf{A}&#10;"/>
          <p:cNvPicPr>
            <a:picLocks noChangeAspect="1" noChangeArrowheads="1"/>
          </p:cNvPicPr>
          <p:nvPr/>
        </p:nvPicPr>
        <p:blipFill>
          <a:blip r:embed="rId2">
            <a:extLst>
              <a:ext uri="{28A0092B-C50C-407E-A947-70E740481C1C}">
                <a14:useLocalDpi xmlns:a14="http://schemas.microsoft.com/office/drawing/2010/main" val="0"/>
              </a:ext>
            </a:extLst>
          </a:blip>
          <a:srcRect l="55009" r="6819"/>
          <a:stretch>
            <a:fillRect/>
          </a:stretch>
        </p:blipFill>
        <p:spPr bwMode="auto">
          <a:xfrm>
            <a:off x="5516563" y="1663700"/>
            <a:ext cx="1828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5" name="Picture 8" descr="http://docs.opencv.org/2.4/_images/math/4832911248eca1f3926dc38a57a46cdfab001542.png"/>
          <p:cNvPicPr>
            <a:picLocks noChangeAspect="1" noChangeArrowheads="1"/>
          </p:cNvPicPr>
          <p:nvPr/>
        </p:nvPicPr>
        <p:blipFill>
          <a:blip r:embed="rId3">
            <a:extLst>
              <a:ext uri="{28A0092B-C50C-407E-A947-70E740481C1C}">
                <a14:useLocalDpi xmlns:a14="http://schemas.microsoft.com/office/drawing/2010/main" val="0"/>
              </a:ext>
            </a:extLst>
          </a:blip>
          <a:srcRect b="50746"/>
          <a:stretch>
            <a:fillRect/>
          </a:stretch>
        </p:blipFill>
        <p:spPr bwMode="auto">
          <a:xfrm>
            <a:off x="1798638" y="4808538"/>
            <a:ext cx="253841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6" name="Picture 8" descr="http://docs.opencv.org/2.4/_images/math/4832911248eca1f3926dc38a57a46cdfab001542.png"/>
          <p:cNvPicPr>
            <a:picLocks noChangeAspect="1" noChangeArrowheads="1"/>
          </p:cNvPicPr>
          <p:nvPr/>
        </p:nvPicPr>
        <p:blipFill>
          <a:blip r:embed="rId3">
            <a:extLst>
              <a:ext uri="{28A0092B-C50C-407E-A947-70E740481C1C}">
                <a14:useLocalDpi xmlns:a14="http://schemas.microsoft.com/office/drawing/2010/main" val="0"/>
              </a:ext>
            </a:extLst>
          </a:blip>
          <a:srcRect t="50089"/>
          <a:stretch>
            <a:fillRect/>
          </a:stretch>
        </p:blipFill>
        <p:spPr bwMode="auto">
          <a:xfrm>
            <a:off x="5162550" y="4784725"/>
            <a:ext cx="2538413"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20638" y="-7938"/>
            <a:ext cx="9123362" cy="922338"/>
          </a:xfrm>
        </p:spPr>
        <p:txBody>
          <a:bodyPr/>
          <a:lstStyle/>
          <a:p>
            <a:r>
              <a:rPr lang="en-US" altLang="zh-TW" sz="3200">
                <a:cs typeface="FreesiaUPC" pitchFamily="34" charset="-34"/>
              </a:rPr>
              <a:t>Combining Spatial Enhancement Methods</a:t>
            </a:r>
          </a:p>
        </p:txBody>
      </p:sp>
      <p:sp>
        <p:nvSpPr>
          <p:cNvPr id="90115" name="Rectangle 3"/>
          <p:cNvSpPr>
            <a:spLocks noGrp="1" noChangeArrowheads="1"/>
          </p:cNvSpPr>
          <p:nvPr>
            <p:ph type="body" idx="1"/>
          </p:nvPr>
        </p:nvSpPr>
        <p:spPr>
          <a:xfrm>
            <a:off x="38100" y="990600"/>
            <a:ext cx="9067800" cy="5638800"/>
          </a:xfrm>
        </p:spPr>
        <p:txBody>
          <a:bodyPr/>
          <a:lstStyle/>
          <a:p>
            <a:r>
              <a:rPr lang="en-US" altLang="zh-TW">
                <a:cs typeface="FreesiaUPC" pitchFamily="34" charset="-34"/>
              </a:rPr>
              <a:t>An example</a:t>
            </a:r>
          </a:p>
          <a:p>
            <a:pPr lvl="1"/>
            <a:r>
              <a:rPr lang="en-US" altLang="zh-TW">
                <a:cs typeface="FreesiaUPC" pitchFamily="34" charset="-34"/>
              </a:rPr>
              <a:t>Laplacian to highlight fine detail</a:t>
            </a:r>
          </a:p>
          <a:p>
            <a:pPr lvl="1"/>
            <a:r>
              <a:rPr lang="en-US" altLang="zh-TW">
                <a:cs typeface="FreesiaUPC" pitchFamily="34" charset="-34"/>
              </a:rPr>
              <a:t>Gradient to enhance prominent edges</a:t>
            </a:r>
          </a:p>
          <a:p>
            <a:pPr lvl="1"/>
            <a:r>
              <a:rPr lang="en-US" altLang="zh-TW">
                <a:cs typeface="FreesiaUPC" pitchFamily="34" charset="-34"/>
              </a:rPr>
              <a:t>Smoothed version of the gradient image used to mask the Laplacian image</a:t>
            </a:r>
          </a:p>
          <a:p>
            <a:pPr lvl="1"/>
            <a:r>
              <a:rPr lang="en-US" altLang="zh-TW">
                <a:cs typeface="FreesiaUPC" pitchFamily="34" charset="-34"/>
              </a:rPr>
              <a:t>Increase the dynamic range of the gray levels by using a gray-level transformation</a:t>
            </a:r>
          </a:p>
          <a:p>
            <a:pPr lvl="1"/>
            <a:endParaRPr lang="en-US" altLang="zh-TW">
              <a:cs typeface="FreesiaUPC" pitchFamily="34" charset="-34"/>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20638" y="-7938"/>
            <a:ext cx="9123362" cy="922338"/>
          </a:xfrm>
        </p:spPr>
        <p:txBody>
          <a:bodyPr/>
          <a:lstStyle/>
          <a:p>
            <a:endParaRPr lang="zh-TW" altLang="en-US">
              <a:cs typeface="FreesiaUPC" pitchFamily="34" charset="-34"/>
            </a:endParaRPr>
          </a:p>
        </p:txBody>
      </p:sp>
      <p:sp>
        <p:nvSpPr>
          <p:cNvPr id="91139" name="Rectangle 3"/>
          <p:cNvSpPr>
            <a:spLocks noGrp="1" noChangeArrowheads="1"/>
          </p:cNvSpPr>
          <p:nvPr>
            <p:ph type="body" idx="1"/>
          </p:nvPr>
        </p:nvSpPr>
        <p:spPr>
          <a:xfrm>
            <a:off x="38100" y="990600"/>
            <a:ext cx="9067800" cy="5638800"/>
          </a:xfrm>
        </p:spPr>
        <p:txBody>
          <a:bodyPr/>
          <a:lstStyle/>
          <a:p>
            <a:endParaRPr lang="zh-TW" altLang="en-US">
              <a:cs typeface="FreesiaUPC" pitchFamily="34" charset="-34"/>
            </a:endParaRPr>
          </a:p>
        </p:txBody>
      </p:sp>
      <p:pic>
        <p:nvPicPr>
          <p:cNvPr id="911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0"/>
            <a:ext cx="4298950" cy="682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1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8525" y="1143000"/>
            <a:ext cx="3225800" cy="557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20638" y="-7938"/>
            <a:ext cx="9123362" cy="922338"/>
          </a:xfrm>
        </p:spPr>
        <p:txBody>
          <a:bodyPr/>
          <a:lstStyle/>
          <a:p>
            <a:endParaRPr lang="zh-TW" altLang="en-US">
              <a:cs typeface="FreesiaUPC" pitchFamily="34" charset="-34"/>
            </a:endParaRPr>
          </a:p>
        </p:txBody>
      </p:sp>
      <p:sp>
        <p:nvSpPr>
          <p:cNvPr id="92163" name="Rectangle 3"/>
          <p:cNvSpPr>
            <a:spLocks noGrp="1" noChangeArrowheads="1"/>
          </p:cNvSpPr>
          <p:nvPr>
            <p:ph type="body" idx="1"/>
          </p:nvPr>
        </p:nvSpPr>
        <p:spPr>
          <a:xfrm>
            <a:off x="38100" y="990600"/>
            <a:ext cx="9067800" cy="5638800"/>
          </a:xfrm>
        </p:spPr>
        <p:txBody>
          <a:bodyPr/>
          <a:lstStyle/>
          <a:p>
            <a:endParaRPr lang="zh-TW" altLang="en-US">
              <a:cs typeface="FreesiaUPC" pitchFamily="34" charset="-34"/>
            </a:endParaRPr>
          </a:p>
        </p:txBody>
      </p:sp>
      <p:pic>
        <p:nvPicPr>
          <p:cNvPr id="921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0"/>
            <a:ext cx="4310062"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6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625" y="692150"/>
            <a:ext cx="1865313" cy="598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a:xfrm>
            <a:off x="20638" y="-7938"/>
            <a:ext cx="9123362" cy="922338"/>
          </a:xfrm>
        </p:spPr>
        <p:txBody>
          <a:bodyPr/>
          <a:lstStyle/>
          <a:p>
            <a:r>
              <a:rPr lang="en-US" altLang="en-US">
                <a:cs typeface="FreesiaUPC" pitchFamily="34" charset="-34"/>
              </a:rPr>
              <a:t>Apply 3x3 Median filter</a:t>
            </a:r>
          </a:p>
        </p:txBody>
      </p:sp>
      <p:graphicFrame>
        <p:nvGraphicFramePr>
          <p:cNvPr id="4" name="Content Placeholder 3"/>
          <p:cNvGraphicFramePr>
            <a:graphicFrameLocks noGrp="1"/>
          </p:cNvGraphicFramePr>
          <p:nvPr>
            <p:ph sz="quarter" idx="1"/>
          </p:nvPr>
        </p:nvGraphicFramePr>
        <p:xfrm>
          <a:off x="4724400" y="1524000"/>
          <a:ext cx="3657600" cy="3657600"/>
        </p:xfrm>
        <a:graphic>
          <a:graphicData uri="http://schemas.openxmlformats.org/drawingml/2006/table">
            <a:tbl>
              <a:tblPr firstRow="1" bandRow="1">
                <a:tableStyleId>{5C22544A-7EE6-4342-B048-85BDC9FD1C3A}</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tblGrid>
              <a:tr h="609600">
                <a:tc>
                  <a:txBody>
                    <a:bodyPr/>
                    <a:lstStyle/>
                    <a:p>
                      <a:pPr algn="ctr"/>
                      <a:r>
                        <a:rPr lang="en-US" b="0"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09600">
                <a:tc>
                  <a:txBody>
                    <a:bodyPr/>
                    <a:lstStyle/>
                    <a:p>
                      <a:pPr algn="ctr"/>
                      <a:r>
                        <a:rPr lang="en-US" b="0"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09600">
                <a:tc>
                  <a:txBody>
                    <a:bodyPr/>
                    <a:lstStyle/>
                    <a:p>
                      <a:pPr algn="ctr"/>
                      <a:r>
                        <a:rPr lang="en-US" b="0"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09600">
                <a:tc>
                  <a:txBody>
                    <a:bodyPr/>
                    <a:lstStyle/>
                    <a:p>
                      <a:pPr algn="ctr"/>
                      <a:r>
                        <a:rPr lang="en-US" b="0"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609600">
                <a:tc>
                  <a:txBody>
                    <a:bodyPr/>
                    <a:lstStyle/>
                    <a:p>
                      <a:pPr algn="ctr"/>
                      <a:r>
                        <a:rPr lang="en-US" b="0"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609600">
                <a:tc>
                  <a:txBody>
                    <a:bodyPr/>
                    <a:lstStyle/>
                    <a:p>
                      <a:pPr algn="ctr"/>
                      <a:r>
                        <a:rPr lang="en-US" b="0"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pic>
        <p:nvPicPr>
          <p:cNvPr id="6" name="Picture 5"/>
          <p:cNvPicPr>
            <a:picLocks noChangeAspect="1"/>
          </p:cNvPicPr>
          <p:nvPr/>
        </p:nvPicPr>
        <p:blipFill>
          <a:blip r:embed="rId2"/>
          <a:stretch>
            <a:fillRect/>
          </a:stretch>
        </p:blipFill>
        <p:spPr>
          <a:xfrm>
            <a:off x="533400" y="1524000"/>
            <a:ext cx="3657600" cy="3657600"/>
          </a:xfrm>
          <a:prstGeom prst="rect">
            <a:avLst/>
          </a:prstGeom>
          <a:ln>
            <a:solidFill>
              <a:schemeClr val="tx1">
                <a:lumMod val="50000"/>
                <a:lumOff val="50000"/>
              </a:schemeClr>
            </a:solid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4210" name="Title 1"/>
          <p:cNvSpPr>
            <a:spLocks noGrp="1"/>
          </p:cNvSpPr>
          <p:nvPr>
            <p:ph type="title"/>
          </p:nvPr>
        </p:nvSpPr>
        <p:spPr>
          <a:xfrm>
            <a:off x="20638" y="-7938"/>
            <a:ext cx="9123362" cy="922338"/>
          </a:xfrm>
        </p:spPr>
        <p:txBody>
          <a:bodyPr/>
          <a:lstStyle/>
          <a:p>
            <a:r>
              <a:rPr lang="en-US" altLang="en-US">
                <a:cs typeface="FreesiaUPC" pitchFamily="34" charset="-34"/>
              </a:rPr>
              <a:t>Ref.</a:t>
            </a:r>
          </a:p>
        </p:txBody>
      </p:sp>
      <p:sp>
        <p:nvSpPr>
          <p:cNvPr id="94211" name="Content Placeholder 2"/>
          <p:cNvSpPr>
            <a:spLocks noGrp="1"/>
          </p:cNvSpPr>
          <p:nvPr>
            <p:ph sz="quarter" idx="1"/>
          </p:nvPr>
        </p:nvSpPr>
        <p:spPr>
          <a:xfrm>
            <a:off x="38100" y="990600"/>
            <a:ext cx="9067800" cy="5638800"/>
          </a:xfrm>
        </p:spPr>
        <p:txBody>
          <a:bodyPr/>
          <a:lstStyle/>
          <a:p>
            <a:r>
              <a:rPr lang="en-US" altLang="en-US" sz="2400">
                <a:cs typeface="FreesiaUPC" pitchFamily="34" charset="-34"/>
              </a:rPr>
              <a:t>Digital Image Processing, 3</a:t>
            </a:r>
            <a:r>
              <a:rPr lang="en-US" altLang="en-US" sz="2400" baseline="30000">
                <a:cs typeface="FreesiaUPC" pitchFamily="34" charset="-34"/>
              </a:rPr>
              <a:t>rd</a:t>
            </a:r>
            <a:r>
              <a:rPr lang="en-US" altLang="en-US" sz="2400">
                <a:cs typeface="FreesiaUPC" pitchFamily="34" charset="-34"/>
              </a:rPr>
              <a:t> ed, Gonzalez &amp; Woods</a:t>
            </a:r>
            <a:endParaRPr lang="en-US" altLang="en-US" sz="2400">
              <a:cs typeface="FreesiaUPC" pitchFamily="34" charset="-34"/>
              <a:hlinkClick r:id="rId2"/>
            </a:endParaRPr>
          </a:p>
          <a:p>
            <a:r>
              <a:rPr lang="en-US" altLang="en-US" sz="2400">
                <a:cs typeface="FreesiaUPC" pitchFamily="34" charset="-34"/>
              </a:rPr>
              <a:t>www.cs.su.ac.th/~kanawong/courses/517483/ppt/Spatial Filtering.ppt</a:t>
            </a:r>
          </a:p>
          <a:p>
            <a:r>
              <a:rPr lang="en-US" altLang="en-US" sz="2400">
                <a:cs typeface="FreesiaUPC" pitchFamily="34" charset="-34"/>
              </a:rPr>
              <a:t>www.cse.unr.edu\~bebis\CS474\Lectures\SpatialFiltering.ppt</a:t>
            </a:r>
          </a:p>
          <a:p>
            <a:r>
              <a:rPr lang="en-US" altLang="en-US" sz="2400">
                <a:cs typeface="FreesiaUPC" pitchFamily="34" charset="-34"/>
              </a:rPr>
              <a:t>www.acfr.usyd.edu.au\courses\amme4710\Lectures\AMME4710-Chap3-SpatialFiltering.pdf</a:t>
            </a:r>
          </a:p>
          <a:p>
            <a:r>
              <a:rPr lang="en-US" altLang="en-US" sz="2400">
                <a:cs typeface="FreesiaUPC" pitchFamily="34" charset="-34"/>
              </a:rPr>
              <a:t>www.csie.nuk.edu.tw\~tkyin\2016Spring\ImageProcessing2016Spring\Slides\3\chap3.ppt</a:t>
            </a:r>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3" descr="im1.jpg"/>
          <p:cNvPicPr>
            <a:picLocks noChangeAspect="1"/>
          </p:cNvPicPr>
          <p:nvPr/>
        </p:nvPicPr>
        <p:blipFill>
          <a:blip r:embed="rId3" cstate="print"/>
          <a:srcRect/>
          <a:stretch>
            <a:fillRect/>
          </a:stretch>
        </p:blipFill>
        <p:spPr bwMode="auto">
          <a:xfrm>
            <a:off x="508000" y="1539875"/>
            <a:ext cx="1935163" cy="1450975"/>
          </a:xfrm>
          <a:prstGeom prst="rect">
            <a:avLst/>
          </a:prstGeom>
          <a:noFill/>
          <a:ln w="19050">
            <a:solidFill>
              <a:schemeClr val="tx1"/>
            </a:solidFill>
            <a:miter lim="800000"/>
            <a:headEnd/>
            <a:tailEnd/>
          </a:ln>
        </p:spPr>
      </p:pic>
      <p:pic>
        <p:nvPicPr>
          <p:cNvPr id="12291" name="Picture 4" descr="im2.jpg"/>
          <p:cNvPicPr>
            <a:picLocks noChangeAspect="1"/>
          </p:cNvPicPr>
          <p:nvPr/>
        </p:nvPicPr>
        <p:blipFill>
          <a:blip r:embed="rId4" cstate="print"/>
          <a:srcRect/>
          <a:stretch>
            <a:fillRect/>
          </a:stretch>
        </p:blipFill>
        <p:spPr bwMode="auto">
          <a:xfrm>
            <a:off x="657225" y="1689100"/>
            <a:ext cx="1935163" cy="1450975"/>
          </a:xfrm>
          <a:prstGeom prst="rect">
            <a:avLst/>
          </a:prstGeom>
          <a:noFill/>
          <a:ln w="19050">
            <a:solidFill>
              <a:schemeClr val="tx1"/>
            </a:solidFill>
            <a:miter lim="800000"/>
            <a:headEnd/>
            <a:tailEnd/>
          </a:ln>
        </p:spPr>
      </p:pic>
      <p:pic>
        <p:nvPicPr>
          <p:cNvPr id="12292" name="Picture 5" descr="im3.jpg"/>
          <p:cNvPicPr>
            <a:picLocks noChangeAspect="1"/>
          </p:cNvPicPr>
          <p:nvPr/>
        </p:nvPicPr>
        <p:blipFill>
          <a:blip r:embed="rId5" cstate="print"/>
          <a:srcRect/>
          <a:stretch>
            <a:fillRect/>
          </a:stretch>
        </p:blipFill>
        <p:spPr bwMode="auto">
          <a:xfrm>
            <a:off x="806450" y="1838325"/>
            <a:ext cx="1935163" cy="1452563"/>
          </a:xfrm>
          <a:prstGeom prst="rect">
            <a:avLst/>
          </a:prstGeom>
          <a:noFill/>
          <a:ln w="19050">
            <a:solidFill>
              <a:schemeClr val="tx1"/>
            </a:solidFill>
            <a:miter lim="800000"/>
            <a:headEnd/>
            <a:tailEnd/>
          </a:ln>
        </p:spPr>
      </p:pic>
      <p:pic>
        <p:nvPicPr>
          <p:cNvPr id="12293" name="Picture 6" descr="im4.jpg"/>
          <p:cNvPicPr>
            <a:picLocks noChangeAspect="1"/>
          </p:cNvPicPr>
          <p:nvPr/>
        </p:nvPicPr>
        <p:blipFill>
          <a:blip r:embed="rId6" cstate="print"/>
          <a:srcRect/>
          <a:stretch>
            <a:fillRect/>
          </a:stretch>
        </p:blipFill>
        <p:spPr bwMode="auto">
          <a:xfrm>
            <a:off x="957263" y="1989138"/>
            <a:ext cx="1935162" cy="1450975"/>
          </a:xfrm>
          <a:prstGeom prst="rect">
            <a:avLst/>
          </a:prstGeom>
          <a:noFill/>
          <a:ln w="19050">
            <a:solidFill>
              <a:schemeClr val="tx1"/>
            </a:solidFill>
            <a:miter lim="800000"/>
            <a:headEnd/>
            <a:tailEnd/>
          </a:ln>
        </p:spPr>
      </p:pic>
      <p:pic>
        <p:nvPicPr>
          <p:cNvPr id="12294" name="Picture 7" descr="im5.jpg"/>
          <p:cNvPicPr>
            <a:picLocks noChangeAspect="1"/>
          </p:cNvPicPr>
          <p:nvPr/>
        </p:nvPicPr>
        <p:blipFill>
          <a:blip r:embed="rId7" cstate="print"/>
          <a:srcRect/>
          <a:stretch>
            <a:fillRect/>
          </a:stretch>
        </p:blipFill>
        <p:spPr bwMode="auto">
          <a:xfrm>
            <a:off x="1106488" y="2138363"/>
            <a:ext cx="1935162" cy="1452562"/>
          </a:xfrm>
          <a:prstGeom prst="rect">
            <a:avLst/>
          </a:prstGeom>
          <a:noFill/>
          <a:ln w="19050">
            <a:solidFill>
              <a:schemeClr val="tx1"/>
            </a:solidFill>
            <a:miter lim="800000"/>
            <a:headEnd/>
            <a:tailEnd/>
          </a:ln>
        </p:spPr>
      </p:pic>
      <p:sp>
        <p:nvSpPr>
          <p:cNvPr id="12295" name="Title 9"/>
          <p:cNvSpPr>
            <a:spLocks noGrp="1"/>
          </p:cNvSpPr>
          <p:nvPr>
            <p:ph type="title"/>
          </p:nvPr>
        </p:nvSpPr>
        <p:spPr/>
        <p:txBody>
          <a:bodyPr/>
          <a:lstStyle/>
          <a:p>
            <a:r>
              <a:rPr lang="en-US"/>
              <a:t>Motivation: noise reduction</a:t>
            </a:r>
          </a:p>
        </p:txBody>
      </p:sp>
      <p:sp>
        <p:nvSpPr>
          <p:cNvPr id="13" name="Content Placeholder 12"/>
          <p:cNvSpPr>
            <a:spLocks noGrp="1"/>
          </p:cNvSpPr>
          <p:nvPr>
            <p:ph idx="1"/>
          </p:nvPr>
        </p:nvSpPr>
        <p:spPr/>
        <p:txBody>
          <a:bodyPr/>
          <a:lstStyle/>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dirty="0"/>
          </a:p>
          <a:p>
            <a:r>
              <a:rPr lang="en-US" dirty="0"/>
              <a:t>We can measure </a:t>
            </a:r>
            <a:r>
              <a:rPr lang="en-US" b="1" dirty="0"/>
              <a:t>noise</a:t>
            </a:r>
            <a:r>
              <a:rPr lang="en-US" dirty="0"/>
              <a:t> in multiple images of the same static scene.</a:t>
            </a:r>
          </a:p>
          <a:p>
            <a:r>
              <a:rPr lang="en-US" dirty="0"/>
              <a:t>How could we reduce the noise, i.e., give an estimate of the true intensities?</a:t>
            </a:r>
          </a:p>
        </p:txBody>
      </p:sp>
      <p:pic>
        <p:nvPicPr>
          <p:cNvPr id="14" name="Picture 13" descr="noise2.jpg"/>
          <p:cNvPicPr>
            <a:picLocks noChangeAspect="1"/>
          </p:cNvPicPr>
          <p:nvPr/>
        </p:nvPicPr>
        <p:blipFill>
          <a:blip r:embed="rId8" cstate="print"/>
          <a:srcRect/>
          <a:stretch>
            <a:fillRect/>
          </a:stretch>
        </p:blipFill>
        <p:spPr bwMode="auto">
          <a:xfrm>
            <a:off x="3403600" y="1420813"/>
            <a:ext cx="2628900" cy="2628900"/>
          </a:xfrm>
          <a:prstGeom prst="rect">
            <a:avLst/>
          </a:prstGeom>
          <a:noFill/>
          <a:ln w="38100">
            <a:solidFill>
              <a:schemeClr val="accent1"/>
            </a:solidFill>
            <a:miter lim="800000"/>
            <a:headEnd/>
            <a:tailEnd/>
          </a:ln>
        </p:spPr>
      </p:pic>
      <p:pic>
        <p:nvPicPr>
          <p:cNvPr id="15" name="Picture 14" descr="noise1.jpg"/>
          <p:cNvPicPr>
            <a:picLocks noChangeAspect="1"/>
          </p:cNvPicPr>
          <p:nvPr/>
        </p:nvPicPr>
        <p:blipFill>
          <a:blip r:embed="rId9" cstate="print"/>
          <a:srcRect/>
          <a:stretch>
            <a:fillRect/>
          </a:stretch>
        </p:blipFill>
        <p:spPr bwMode="auto">
          <a:xfrm>
            <a:off x="6288088" y="1420813"/>
            <a:ext cx="2628900" cy="2628900"/>
          </a:xfrm>
          <a:prstGeom prst="rect">
            <a:avLst/>
          </a:prstGeom>
          <a:noFill/>
          <a:ln w="38100">
            <a:solidFill>
              <a:schemeClr val="accent1"/>
            </a:solidFill>
            <a:miter lim="800000"/>
            <a:headEnd/>
            <a:tailEnd/>
          </a:ln>
        </p:spPr>
      </p:pic>
      <p:sp>
        <p:nvSpPr>
          <p:cNvPr id="17" name="Rectangle 16"/>
          <p:cNvSpPr/>
          <p:nvPr/>
        </p:nvSpPr>
        <p:spPr>
          <a:xfrm>
            <a:off x="1103313" y="2151063"/>
            <a:ext cx="255587" cy="2555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2301" name="Picture 8" descr="im6.jpg"/>
          <p:cNvPicPr>
            <a:picLocks noChangeAspect="1"/>
          </p:cNvPicPr>
          <p:nvPr/>
        </p:nvPicPr>
        <p:blipFill>
          <a:blip r:embed="rId10" cstate="print"/>
          <a:srcRect/>
          <a:stretch>
            <a:fillRect/>
          </a:stretch>
        </p:blipFill>
        <p:spPr bwMode="auto">
          <a:xfrm>
            <a:off x="1257300" y="2289175"/>
            <a:ext cx="1935163" cy="1450975"/>
          </a:xfrm>
          <a:prstGeom prst="rect">
            <a:avLst/>
          </a:prstGeom>
          <a:noFill/>
          <a:ln w="19050">
            <a:solidFill>
              <a:schemeClr val="tx1"/>
            </a:solidFill>
            <a:miter lim="800000"/>
            <a:headEnd/>
            <a:tailEnd/>
          </a:ln>
        </p:spPr>
      </p:pic>
      <p:sp>
        <p:nvSpPr>
          <p:cNvPr id="16" name="Rectangle 15"/>
          <p:cNvSpPr/>
          <p:nvPr/>
        </p:nvSpPr>
        <p:spPr>
          <a:xfrm>
            <a:off x="1249363" y="2297113"/>
            <a:ext cx="255587" cy="2555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205592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1.jpg"/>
          <p:cNvPicPr>
            <a:picLocks noChangeAspect="1"/>
          </p:cNvPicPr>
          <p:nvPr/>
        </p:nvPicPr>
        <p:blipFill>
          <a:blip r:embed="rId3" cstate="print"/>
          <a:srcRect/>
          <a:stretch>
            <a:fillRect/>
          </a:stretch>
        </p:blipFill>
        <p:spPr bwMode="auto">
          <a:xfrm>
            <a:off x="508000" y="1539875"/>
            <a:ext cx="1935163" cy="1450975"/>
          </a:xfrm>
          <a:prstGeom prst="rect">
            <a:avLst/>
          </a:prstGeom>
          <a:noFill/>
          <a:ln w="19050">
            <a:solidFill>
              <a:schemeClr val="tx1"/>
            </a:solidFill>
            <a:miter lim="800000"/>
            <a:headEnd/>
            <a:tailEnd/>
          </a:ln>
        </p:spPr>
      </p:pic>
      <p:pic>
        <p:nvPicPr>
          <p:cNvPr id="5" name="Picture 4" descr="im2.jpg"/>
          <p:cNvPicPr>
            <a:picLocks noChangeAspect="1"/>
          </p:cNvPicPr>
          <p:nvPr/>
        </p:nvPicPr>
        <p:blipFill>
          <a:blip r:embed="rId4" cstate="print"/>
          <a:srcRect/>
          <a:stretch>
            <a:fillRect/>
          </a:stretch>
        </p:blipFill>
        <p:spPr bwMode="auto">
          <a:xfrm>
            <a:off x="657225" y="1689100"/>
            <a:ext cx="1935163" cy="1450975"/>
          </a:xfrm>
          <a:prstGeom prst="rect">
            <a:avLst/>
          </a:prstGeom>
          <a:noFill/>
          <a:ln w="19050">
            <a:solidFill>
              <a:schemeClr val="tx1"/>
            </a:solidFill>
            <a:miter lim="800000"/>
            <a:headEnd/>
            <a:tailEnd/>
          </a:ln>
        </p:spPr>
      </p:pic>
      <p:pic>
        <p:nvPicPr>
          <p:cNvPr id="6" name="Picture 5" descr="im3.jpg"/>
          <p:cNvPicPr>
            <a:picLocks noChangeAspect="1"/>
          </p:cNvPicPr>
          <p:nvPr/>
        </p:nvPicPr>
        <p:blipFill>
          <a:blip r:embed="rId5" cstate="print"/>
          <a:srcRect/>
          <a:stretch>
            <a:fillRect/>
          </a:stretch>
        </p:blipFill>
        <p:spPr bwMode="auto">
          <a:xfrm>
            <a:off x="806450" y="1838325"/>
            <a:ext cx="1935163" cy="1452563"/>
          </a:xfrm>
          <a:prstGeom prst="rect">
            <a:avLst/>
          </a:prstGeom>
          <a:noFill/>
          <a:ln w="19050">
            <a:solidFill>
              <a:schemeClr val="tx1"/>
            </a:solidFill>
            <a:miter lim="800000"/>
            <a:headEnd/>
            <a:tailEnd/>
          </a:ln>
        </p:spPr>
      </p:pic>
      <p:pic>
        <p:nvPicPr>
          <p:cNvPr id="7" name="Picture 6" descr="im4.jpg"/>
          <p:cNvPicPr>
            <a:picLocks noChangeAspect="1"/>
          </p:cNvPicPr>
          <p:nvPr/>
        </p:nvPicPr>
        <p:blipFill>
          <a:blip r:embed="rId6" cstate="print"/>
          <a:srcRect/>
          <a:stretch>
            <a:fillRect/>
          </a:stretch>
        </p:blipFill>
        <p:spPr bwMode="auto">
          <a:xfrm>
            <a:off x="957263" y="1989138"/>
            <a:ext cx="1935162" cy="1450975"/>
          </a:xfrm>
          <a:prstGeom prst="rect">
            <a:avLst/>
          </a:prstGeom>
          <a:noFill/>
          <a:ln w="19050">
            <a:solidFill>
              <a:schemeClr val="tx1"/>
            </a:solidFill>
            <a:miter lim="800000"/>
            <a:headEnd/>
            <a:tailEnd/>
          </a:ln>
        </p:spPr>
      </p:pic>
      <p:pic>
        <p:nvPicPr>
          <p:cNvPr id="8" name="Picture 7" descr="im5.jpg"/>
          <p:cNvPicPr>
            <a:picLocks noChangeAspect="1"/>
          </p:cNvPicPr>
          <p:nvPr/>
        </p:nvPicPr>
        <p:blipFill>
          <a:blip r:embed="rId7" cstate="print"/>
          <a:srcRect/>
          <a:stretch>
            <a:fillRect/>
          </a:stretch>
        </p:blipFill>
        <p:spPr bwMode="auto">
          <a:xfrm>
            <a:off x="1106488" y="2138363"/>
            <a:ext cx="1935162" cy="1452562"/>
          </a:xfrm>
          <a:prstGeom prst="rect">
            <a:avLst/>
          </a:prstGeom>
          <a:noFill/>
          <a:ln w="19050">
            <a:solidFill>
              <a:schemeClr val="tx1"/>
            </a:solidFill>
            <a:miter lim="800000"/>
            <a:headEnd/>
            <a:tailEnd/>
          </a:ln>
        </p:spPr>
      </p:pic>
      <p:sp>
        <p:nvSpPr>
          <p:cNvPr id="20487" name="Title 9"/>
          <p:cNvSpPr>
            <a:spLocks noGrp="1"/>
          </p:cNvSpPr>
          <p:nvPr>
            <p:ph type="title"/>
          </p:nvPr>
        </p:nvSpPr>
        <p:spPr>
          <a:xfrm>
            <a:off x="665163" y="0"/>
            <a:ext cx="7772400" cy="1143000"/>
          </a:xfrm>
        </p:spPr>
        <p:txBody>
          <a:bodyPr/>
          <a:lstStyle/>
          <a:p>
            <a:r>
              <a:rPr lang="en-US"/>
              <a:t>Motivation: noise reduction</a:t>
            </a:r>
          </a:p>
        </p:txBody>
      </p:sp>
      <p:sp>
        <p:nvSpPr>
          <p:cNvPr id="20488" name="Content Placeholder 12"/>
          <p:cNvSpPr>
            <a:spLocks noGrp="1"/>
          </p:cNvSpPr>
          <p:nvPr>
            <p:ph idx="1"/>
          </p:nvPr>
        </p:nvSpPr>
        <p:spPr>
          <a:xfrm>
            <a:off x="665163" y="4159250"/>
            <a:ext cx="7772400" cy="1754188"/>
          </a:xfrm>
        </p:spPr>
        <p:txBody>
          <a:bodyPr/>
          <a:lstStyle/>
          <a:p>
            <a:endParaRPr lang="en-US" sz="2400" dirty="0"/>
          </a:p>
          <a:p>
            <a:r>
              <a:rPr lang="en-US" sz="2400" dirty="0"/>
              <a:t>How could we reduce the noise, i.e., give an estimate of the true intensities?</a:t>
            </a:r>
          </a:p>
          <a:p>
            <a:r>
              <a:rPr lang="en-US" sz="2400" b="1" dirty="0"/>
              <a:t>What if there’s only one image?</a:t>
            </a:r>
          </a:p>
        </p:txBody>
      </p:sp>
      <p:pic>
        <p:nvPicPr>
          <p:cNvPr id="14" name="Picture 13" descr="noise2.jpg"/>
          <p:cNvPicPr>
            <a:picLocks noChangeAspect="1"/>
          </p:cNvPicPr>
          <p:nvPr/>
        </p:nvPicPr>
        <p:blipFill>
          <a:blip r:embed="rId8" cstate="print"/>
          <a:srcRect/>
          <a:stretch>
            <a:fillRect/>
          </a:stretch>
        </p:blipFill>
        <p:spPr bwMode="auto">
          <a:xfrm>
            <a:off x="3403600" y="1420813"/>
            <a:ext cx="2628900" cy="2628900"/>
          </a:xfrm>
          <a:prstGeom prst="rect">
            <a:avLst/>
          </a:prstGeom>
          <a:noFill/>
          <a:ln w="38100">
            <a:solidFill>
              <a:schemeClr val="accent1"/>
            </a:solidFill>
            <a:miter lim="800000"/>
            <a:headEnd/>
            <a:tailEnd/>
          </a:ln>
        </p:spPr>
      </p:pic>
      <p:pic>
        <p:nvPicPr>
          <p:cNvPr id="20490" name="Picture 14" descr="noise1.jpg"/>
          <p:cNvPicPr>
            <a:picLocks noChangeAspect="1"/>
          </p:cNvPicPr>
          <p:nvPr/>
        </p:nvPicPr>
        <p:blipFill>
          <a:blip r:embed="rId9" cstate="print"/>
          <a:srcRect/>
          <a:stretch>
            <a:fillRect/>
          </a:stretch>
        </p:blipFill>
        <p:spPr bwMode="auto">
          <a:xfrm>
            <a:off x="6288088" y="1420813"/>
            <a:ext cx="2628900" cy="2628900"/>
          </a:xfrm>
          <a:prstGeom prst="rect">
            <a:avLst/>
          </a:prstGeom>
          <a:noFill/>
          <a:ln w="38100">
            <a:solidFill>
              <a:schemeClr val="accent1"/>
            </a:solidFill>
            <a:miter lim="800000"/>
            <a:headEnd/>
            <a:tailEnd/>
          </a:ln>
        </p:spPr>
      </p:pic>
      <p:sp>
        <p:nvSpPr>
          <p:cNvPr id="17" name="Rectangle 16"/>
          <p:cNvSpPr/>
          <p:nvPr/>
        </p:nvSpPr>
        <p:spPr>
          <a:xfrm>
            <a:off x="1103313" y="2151063"/>
            <a:ext cx="255587" cy="2555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9" name="Picture 8" descr="im6.jpg"/>
          <p:cNvPicPr>
            <a:picLocks noChangeAspect="1"/>
          </p:cNvPicPr>
          <p:nvPr/>
        </p:nvPicPr>
        <p:blipFill>
          <a:blip r:embed="rId10" cstate="print"/>
          <a:srcRect/>
          <a:stretch>
            <a:fillRect/>
          </a:stretch>
        </p:blipFill>
        <p:spPr bwMode="auto">
          <a:xfrm>
            <a:off x="1257300" y="2289175"/>
            <a:ext cx="1935163" cy="1450975"/>
          </a:xfrm>
          <a:prstGeom prst="rect">
            <a:avLst/>
          </a:prstGeom>
          <a:noFill/>
          <a:ln w="19050">
            <a:solidFill>
              <a:schemeClr val="tx1"/>
            </a:solidFill>
            <a:miter lim="800000"/>
            <a:headEnd/>
            <a:tailEnd/>
          </a:ln>
        </p:spPr>
      </p:pic>
      <p:sp>
        <p:nvSpPr>
          <p:cNvPr id="16" name="Rectangle 15"/>
          <p:cNvSpPr/>
          <p:nvPr/>
        </p:nvSpPr>
        <p:spPr>
          <a:xfrm>
            <a:off x="1249363" y="2297113"/>
            <a:ext cx="255587" cy="2555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755114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First attempt at a solution</a:t>
            </a:r>
          </a:p>
        </p:txBody>
      </p:sp>
      <p:sp>
        <p:nvSpPr>
          <p:cNvPr id="21507" name="Rectangle 3"/>
          <p:cNvSpPr>
            <a:spLocks noGrp="1" noChangeArrowheads="1"/>
          </p:cNvSpPr>
          <p:nvPr>
            <p:ph type="body" idx="1"/>
          </p:nvPr>
        </p:nvSpPr>
        <p:spPr/>
        <p:txBody>
          <a:bodyPr/>
          <a:lstStyle/>
          <a:p>
            <a:pPr>
              <a:buFontTx/>
              <a:buChar char="•"/>
            </a:pPr>
            <a:r>
              <a:rPr lang="en-US"/>
              <a:t>Let’s replace each pixel with an average of all the values in its neighborhood</a:t>
            </a:r>
          </a:p>
          <a:p>
            <a:pPr>
              <a:buFontTx/>
              <a:buChar char="•"/>
            </a:pPr>
            <a:r>
              <a:rPr lang="en-US"/>
              <a:t>Assumptions: </a:t>
            </a:r>
          </a:p>
          <a:p>
            <a:pPr lvl="1"/>
            <a:r>
              <a:rPr lang="en-US"/>
              <a:t>Expect pixels to be like their neighbors</a:t>
            </a:r>
          </a:p>
          <a:p>
            <a:pPr lvl="1"/>
            <a:r>
              <a:rPr lang="en-US"/>
              <a:t>Expect noise processes to be independent from pixel to pixel</a:t>
            </a:r>
          </a:p>
          <a:p>
            <a:pPr>
              <a:buFontTx/>
              <a:buChar char="•"/>
            </a:pPr>
            <a:endParaRPr lang="en-US"/>
          </a:p>
        </p:txBody>
      </p:sp>
    </p:spTree>
    <p:extLst>
      <p:ext uri="{BB962C8B-B14F-4D97-AF65-F5344CB8AC3E}">
        <p14:creationId xmlns:p14="http://schemas.microsoft.com/office/powerpoint/2010/main" val="2776367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t>First attempt at a solution</a:t>
            </a:r>
          </a:p>
        </p:txBody>
      </p:sp>
      <p:sp>
        <p:nvSpPr>
          <p:cNvPr id="22531" name="Rectangle 3"/>
          <p:cNvSpPr>
            <a:spLocks noGrp="1" noChangeArrowheads="1"/>
          </p:cNvSpPr>
          <p:nvPr>
            <p:ph type="body" idx="1"/>
          </p:nvPr>
        </p:nvSpPr>
        <p:spPr/>
        <p:txBody>
          <a:bodyPr/>
          <a:lstStyle/>
          <a:p>
            <a:pPr>
              <a:buFontTx/>
              <a:buChar char="•"/>
            </a:pPr>
            <a:r>
              <a:rPr lang="en-US"/>
              <a:t>Let’s replace each pixel with an average of all the values in its neighborhood</a:t>
            </a:r>
          </a:p>
          <a:p>
            <a:pPr>
              <a:buFontTx/>
              <a:buChar char="•"/>
            </a:pPr>
            <a:r>
              <a:rPr lang="en-US"/>
              <a:t>Moving average in 1D:</a:t>
            </a:r>
          </a:p>
        </p:txBody>
      </p:sp>
      <p:pic>
        <p:nvPicPr>
          <p:cNvPr id="22532" name="Picture 4" descr="smoothing-d1"/>
          <p:cNvPicPr>
            <a:picLocks noChangeAspect="1" noChangeArrowheads="1"/>
          </p:cNvPicPr>
          <p:nvPr/>
        </p:nvPicPr>
        <p:blipFill>
          <a:blip r:embed="rId3" cstate="print"/>
          <a:srcRect/>
          <a:stretch>
            <a:fillRect/>
          </a:stretch>
        </p:blipFill>
        <p:spPr bwMode="auto">
          <a:xfrm>
            <a:off x="2514600" y="3124200"/>
            <a:ext cx="3890963" cy="2833688"/>
          </a:xfrm>
          <a:prstGeom prst="rect">
            <a:avLst/>
          </a:prstGeom>
          <a:noFill/>
          <a:ln w="9525">
            <a:noFill/>
            <a:miter lim="800000"/>
            <a:headEnd/>
            <a:tailEnd/>
          </a:ln>
        </p:spPr>
      </p:pic>
      <p:pic>
        <p:nvPicPr>
          <p:cNvPr id="1148933" name="Picture 5" descr="smoothing-d2"/>
          <p:cNvPicPr>
            <a:picLocks noChangeAspect="1" noChangeArrowheads="1"/>
          </p:cNvPicPr>
          <p:nvPr/>
        </p:nvPicPr>
        <p:blipFill>
          <a:blip r:embed="rId4" cstate="print"/>
          <a:srcRect/>
          <a:stretch>
            <a:fillRect/>
          </a:stretch>
        </p:blipFill>
        <p:spPr bwMode="auto">
          <a:xfrm>
            <a:off x="2514600" y="3124200"/>
            <a:ext cx="3890963" cy="2833688"/>
          </a:xfrm>
          <a:prstGeom prst="rect">
            <a:avLst/>
          </a:prstGeom>
          <a:noFill/>
          <a:ln w="9525">
            <a:noFill/>
            <a:miter lim="800000"/>
            <a:headEnd/>
            <a:tailEnd/>
          </a:ln>
        </p:spPr>
      </p:pic>
      <p:pic>
        <p:nvPicPr>
          <p:cNvPr id="1148934" name="Picture 6" descr="smoothing-d3"/>
          <p:cNvPicPr>
            <a:picLocks noChangeAspect="1" noChangeArrowheads="1"/>
          </p:cNvPicPr>
          <p:nvPr/>
        </p:nvPicPr>
        <p:blipFill>
          <a:blip r:embed="rId5" cstate="print"/>
          <a:srcRect/>
          <a:stretch>
            <a:fillRect/>
          </a:stretch>
        </p:blipFill>
        <p:spPr bwMode="auto">
          <a:xfrm>
            <a:off x="2514600" y="3124200"/>
            <a:ext cx="3890963" cy="2833688"/>
          </a:xfrm>
          <a:prstGeom prst="rect">
            <a:avLst/>
          </a:prstGeom>
          <a:noFill/>
          <a:ln w="9525">
            <a:noFill/>
            <a:miter lim="800000"/>
            <a:headEnd/>
            <a:tailEnd/>
          </a:ln>
        </p:spPr>
      </p:pic>
      <p:pic>
        <p:nvPicPr>
          <p:cNvPr id="1148935" name="Picture 7" descr="smoothing-d4"/>
          <p:cNvPicPr>
            <a:picLocks noChangeAspect="1" noChangeArrowheads="1"/>
          </p:cNvPicPr>
          <p:nvPr/>
        </p:nvPicPr>
        <p:blipFill>
          <a:blip r:embed="rId6" cstate="print"/>
          <a:srcRect/>
          <a:stretch>
            <a:fillRect/>
          </a:stretch>
        </p:blipFill>
        <p:spPr bwMode="auto">
          <a:xfrm>
            <a:off x="2514600" y="3124200"/>
            <a:ext cx="3890963" cy="2833688"/>
          </a:xfrm>
          <a:prstGeom prst="rect">
            <a:avLst/>
          </a:prstGeom>
          <a:noFill/>
          <a:ln w="9525">
            <a:noFill/>
            <a:miter lim="800000"/>
            <a:headEnd/>
            <a:tailEnd/>
          </a:ln>
        </p:spPr>
      </p:pic>
      <p:pic>
        <p:nvPicPr>
          <p:cNvPr id="1148936" name="Picture 8" descr="smoothing-d5"/>
          <p:cNvPicPr>
            <a:picLocks noChangeAspect="1" noChangeArrowheads="1"/>
          </p:cNvPicPr>
          <p:nvPr/>
        </p:nvPicPr>
        <p:blipFill>
          <a:blip r:embed="rId7" cstate="print"/>
          <a:srcRect/>
          <a:stretch>
            <a:fillRect/>
          </a:stretch>
        </p:blipFill>
        <p:spPr bwMode="auto">
          <a:xfrm>
            <a:off x="2514600" y="3124200"/>
            <a:ext cx="3890963" cy="2833688"/>
          </a:xfrm>
          <a:prstGeom prst="rect">
            <a:avLst/>
          </a:prstGeom>
          <a:noFill/>
          <a:ln w="9525">
            <a:noFill/>
            <a:miter lim="800000"/>
            <a:headEnd/>
            <a:tailEnd/>
          </a:ln>
        </p:spPr>
      </p:pic>
      <p:sp>
        <p:nvSpPr>
          <p:cNvPr id="22537" name="Text Box 9"/>
          <p:cNvSpPr txBox="1">
            <a:spLocks noChangeArrowheads="1"/>
          </p:cNvSpPr>
          <p:nvPr/>
        </p:nvSpPr>
        <p:spPr bwMode="auto">
          <a:xfrm>
            <a:off x="7162800" y="6553200"/>
            <a:ext cx="1898650" cy="304800"/>
          </a:xfrm>
          <a:prstGeom prst="rect">
            <a:avLst/>
          </a:prstGeom>
          <a:noFill/>
          <a:ln w="9525">
            <a:noFill/>
            <a:miter lim="800000"/>
            <a:headEnd/>
            <a:tailEnd/>
          </a:ln>
        </p:spPr>
        <p:txBody>
          <a:bodyPr wrap="none">
            <a:spAutoFit/>
          </a:bodyPr>
          <a:lstStyle/>
          <a:p>
            <a:pPr eaLnBrk="0" hangingPunct="0"/>
            <a:r>
              <a:rPr lang="en-US" sz="1400">
                <a:solidFill>
                  <a:srgbClr val="000000"/>
                </a:solidFill>
                <a:cs typeface="Arial" pitchFamily="34" charset="0"/>
              </a:rPr>
              <a:t>Source: S. Marschner</a:t>
            </a:r>
          </a:p>
        </p:txBody>
      </p:sp>
    </p:spTree>
    <p:extLst>
      <p:ext uri="{BB962C8B-B14F-4D97-AF65-F5344CB8AC3E}">
        <p14:creationId xmlns:p14="http://schemas.microsoft.com/office/powerpoint/2010/main" val="94300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1489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1489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1489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1489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t>Weighted Moving Average</a:t>
            </a:r>
          </a:p>
        </p:txBody>
      </p:sp>
      <p:sp>
        <p:nvSpPr>
          <p:cNvPr id="23555" name="Rectangle 3"/>
          <p:cNvSpPr>
            <a:spLocks noGrp="1" noChangeArrowheads="1"/>
          </p:cNvSpPr>
          <p:nvPr>
            <p:ph type="body" idx="1"/>
          </p:nvPr>
        </p:nvSpPr>
        <p:spPr/>
        <p:txBody>
          <a:bodyPr/>
          <a:lstStyle/>
          <a:p>
            <a:r>
              <a:rPr lang="en-US"/>
              <a:t>Can add weights to our moving average</a:t>
            </a:r>
          </a:p>
          <a:p>
            <a:r>
              <a:rPr lang="en-US" i="1"/>
              <a:t>Weights </a:t>
            </a:r>
            <a:r>
              <a:rPr lang="en-US"/>
              <a:t> [1, 1, 1, 1, 1]  / 5 </a:t>
            </a:r>
          </a:p>
        </p:txBody>
      </p:sp>
      <p:pic>
        <p:nvPicPr>
          <p:cNvPr id="23556" name="Picture 4" descr="smoothing-box"/>
          <p:cNvPicPr>
            <a:picLocks noChangeAspect="1" noChangeArrowheads="1"/>
          </p:cNvPicPr>
          <p:nvPr/>
        </p:nvPicPr>
        <p:blipFill>
          <a:blip r:embed="rId3" cstate="print"/>
          <a:srcRect/>
          <a:stretch>
            <a:fillRect/>
          </a:stretch>
        </p:blipFill>
        <p:spPr bwMode="auto">
          <a:xfrm>
            <a:off x="2514600" y="3124200"/>
            <a:ext cx="3889375" cy="2833688"/>
          </a:xfrm>
          <a:prstGeom prst="rect">
            <a:avLst/>
          </a:prstGeom>
          <a:noFill/>
          <a:ln w="9525">
            <a:noFill/>
            <a:miter lim="800000"/>
            <a:headEnd/>
            <a:tailEnd/>
          </a:ln>
        </p:spPr>
      </p:pic>
      <p:sp>
        <p:nvSpPr>
          <p:cNvPr id="23557" name="Text Box 6"/>
          <p:cNvSpPr txBox="1">
            <a:spLocks noChangeArrowheads="1"/>
          </p:cNvSpPr>
          <p:nvPr/>
        </p:nvSpPr>
        <p:spPr bwMode="auto">
          <a:xfrm>
            <a:off x="7162800" y="6553200"/>
            <a:ext cx="1898650" cy="304800"/>
          </a:xfrm>
          <a:prstGeom prst="rect">
            <a:avLst/>
          </a:prstGeom>
          <a:noFill/>
          <a:ln w="9525">
            <a:noFill/>
            <a:miter lim="800000"/>
            <a:headEnd/>
            <a:tailEnd/>
          </a:ln>
        </p:spPr>
        <p:txBody>
          <a:bodyPr wrap="none">
            <a:spAutoFit/>
          </a:bodyPr>
          <a:lstStyle/>
          <a:p>
            <a:pPr eaLnBrk="0" hangingPunct="0"/>
            <a:r>
              <a:rPr lang="en-US" sz="1400">
                <a:solidFill>
                  <a:srgbClr val="000000"/>
                </a:solidFill>
                <a:cs typeface="Arial" pitchFamily="34" charset="0"/>
              </a:rPr>
              <a:t>Source: S. Marschner</a:t>
            </a:r>
          </a:p>
        </p:txBody>
      </p:sp>
    </p:spTree>
    <p:extLst>
      <p:ext uri="{BB962C8B-B14F-4D97-AF65-F5344CB8AC3E}">
        <p14:creationId xmlns:p14="http://schemas.microsoft.com/office/powerpoint/2010/main" val="2282056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t>Weighted Moving Average</a:t>
            </a:r>
          </a:p>
        </p:txBody>
      </p:sp>
      <p:sp>
        <p:nvSpPr>
          <p:cNvPr id="24579" name="Rectangle 3"/>
          <p:cNvSpPr>
            <a:spLocks noGrp="1" noChangeArrowheads="1"/>
          </p:cNvSpPr>
          <p:nvPr>
            <p:ph type="body" idx="1"/>
          </p:nvPr>
        </p:nvSpPr>
        <p:spPr/>
        <p:txBody>
          <a:bodyPr/>
          <a:lstStyle/>
          <a:p>
            <a:r>
              <a:rPr lang="en-US"/>
              <a:t>Non-uniform weights [1, 4, 6, 4, 1] / 16</a:t>
            </a:r>
          </a:p>
        </p:txBody>
      </p:sp>
      <p:pic>
        <p:nvPicPr>
          <p:cNvPr id="24580" name="Picture 4" descr="smoothing-box"/>
          <p:cNvPicPr>
            <a:picLocks noChangeAspect="1" noChangeArrowheads="1"/>
          </p:cNvPicPr>
          <p:nvPr/>
        </p:nvPicPr>
        <p:blipFill>
          <a:blip r:embed="rId3" cstate="print"/>
          <a:srcRect/>
          <a:stretch>
            <a:fillRect/>
          </a:stretch>
        </p:blipFill>
        <p:spPr bwMode="auto">
          <a:xfrm>
            <a:off x="2511425" y="3124200"/>
            <a:ext cx="3889375" cy="2833688"/>
          </a:xfrm>
          <a:prstGeom prst="rect">
            <a:avLst/>
          </a:prstGeom>
          <a:noFill/>
          <a:ln w="9525">
            <a:noFill/>
            <a:miter lim="800000"/>
            <a:headEnd/>
            <a:tailEnd/>
          </a:ln>
        </p:spPr>
      </p:pic>
      <p:pic>
        <p:nvPicPr>
          <p:cNvPr id="840709" name="Picture 5" descr="smoothing-bell"/>
          <p:cNvPicPr>
            <a:picLocks noChangeAspect="1" noChangeArrowheads="1"/>
          </p:cNvPicPr>
          <p:nvPr/>
        </p:nvPicPr>
        <p:blipFill>
          <a:blip r:embed="rId4" cstate="print"/>
          <a:srcRect/>
          <a:stretch>
            <a:fillRect/>
          </a:stretch>
        </p:blipFill>
        <p:spPr bwMode="auto">
          <a:xfrm>
            <a:off x="2514600" y="3124200"/>
            <a:ext cx="3889375" cy="2833688"/>
          </a:xfrm>
          <a:prstGeom prst="rect">
            <a:avLst/>
          </a:prstGeom>
          <a:noFill/>
          <a:ln w="9525">
            <a:noFill/>
            <a:miter lim="800000"/>
            <a:headEnd/>
            <a:tailEnd/>
          </a:ln>
        </p:spPr>
      </p:pic>
      <p:sp>
        <p:nvSpPr>
          <p:cNvPr id="24582" name="Text Box 6"/>
          <p:cNvSpPr txBox="1">
            <a:spLocks noChangeArrowheads="1"/>
          </p:cNvSpPr>
          <p:nvPr/>
        </p:nvSpPr>
        <p:spPr bwMode="auto">
          <a:xfrm>
            <a:off x="7162800" y="6553200"/>
            <a:ext cx="1898650" cy="304800"/>
          </a:xfrm>
          <a:prstGeom prst="rect">
            <a:avLst/>
          </a:prstGeom>
          <a:noFill/>
          <a:ln w="9525">
            <a:noFill/>
            <a:miter lim="800000"/>
            <a:headEnd/>
            <a:tailEnd/>
          </a:ln>
        </p:spPr>
        <p:txBody>
          <a:bodyPr wrap="none">
            <a:spAutoFit/>
          </a:bodyPr>
          <a:lstStyle/>
          <a:p>
            <a:pPr eaLnBrk="0" hangingPunct="0"/>
            <a:r>
              <a:rPr lang="en-US" sz="1400">
                <a:solidFill>
                  <a:srgbClr val="000000"/>
                </a:solidFill>
                <a:cs typeface="Arial" pitchFamily="34" charset="0"/>
              </a:rPr>
              <a:t>Source: S. Marschner</a:t>
            </a:r>
          </a:p>
        </p:txBody>
      </p:sp>
    </p:spTree>
    <p:extLst>
      <p:ext uri="{BB962C8B-B14F-4D97-AF65-F5344CB8AC3E}">
        <p14:creationId xmlns:p14="http://schemas.microsoft.com/office/powerpoint/2010/main" val="3542742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8407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20638" y="-7938"/>
            <a:ext cx="9123362" cy="922338"/>
          </a:xfrm>
        </p:spPr>
        <p:txBody>
          <a:bodyPr/>
          <a:lstStyle/>
          <a:p>
            <a:pPr eaLnBrk="1" hangingPunct="1"/>
            <a:r>
              <a:rPr lang="en-US" altLang="en-US" dirty="0">
                <a:solidFill>
                  <a:srgbClr val="0000FF"/>
                </a:solidFill>
                <a:cs typeface="FreesiaUPC" pitchFamily="34" charset="-34"/>
              </a:rPr>
              <a:t>Filtering</a:t>
            </a:r>
            <a:endParaRPr lang="en-US" altLang="en-US" dirty="0">
              <a:cs typeface="FreesiaUPC" pitchFamily="34" charset="-34"/>
            </a:endParaRPr>
          </a:p>
        </p:txBody>
      </p:sp>
      <p:sp>
        <p:nvSpPr>
          <p:cNvPr id="11267" name="Rectangle 3"/>
          <p:cNvSpPr>
            <a:spLocks noGrp="1" noChangeArrowheads="1"/>
          </p:cNvSpPr>
          <p:nvPr>
            <p:ph sz="quarter" idx="1"/>
          </p:nvPr>
        </p:nvSpPr>
        <p:spPr>
          <a:xfrm>
            <a:off x="38100" y="990600"/>
            <a:ext cx="9067800" cy="5638800"/>
          </a:xfrm>
        </p:spPr>
        <p:txBody>
          <a:bodyPr/>
          <a:lstStyle/>
          <a:p>
            <a:pPr eaLnBrk="1" hangingPunct="1"/>
            <a:r>
              <a:rPr lang="en-US" altLang="en-US" sz="2800" b="1" dirty="0">
                <a:solidFill>
                  <a:srgbClr val="0000FF"/>
                </a:solidFill>
                <a:cs typeface="FreesiaUPC" pitchFamily="34" charset="-34"/>
              </a:rPr>
              <a:t>Filter</a:t>
            </a:r>
            <a:r>
              <a:rPr lang="en-US" altLang="en-US" sz="2800" dirty="0">
                <a:cs typeface="FreesiaUPC" pitchFamily="34" charset="-34"/>
              </a:rPr>
              <a:t> term in </a:t>
            </a:r>
            <a:r>
              <a:rPr lang="en-US" altLang="en-US" sz="2800" dirty="0">
                <a:latin typeface="Times New Roman" panose="02020603050405020304" pitchFamily="18" charset="0"/>
                <a:cs typeface="FreesiaUPC" pitchFamily="34" charset="-34"/>
              </a:rPr>
              <a:t>“</a:t>
            </a:r>
            <a:r>
              <a:rPr lang="en-US" altLang="en-US" sz="2800" dirty="0">
                <a:cs typeface="FreesiaUPC" pitchFamily="34" charset="-34"/>
              </a:rPr>
              <a:t>Digital image processing</a:t>
            </a:r>
            <a:r>
              <a:rPr lang="en-US" altLang="en-US" sz="2800" dirty="0">
                <a:latin typeface="Times New Roman" panose="02020603050405020304" pitchFamily="18" charset="0"/>
                <a:cs typeface="FreesiaUPC" pitchFamily="34" charset="-34"/>
              </a:rPr>
              <a:t>”</a:t>
            </a:r>
            <a:r>
              <a:rPr lang="en-US" altLang="en-US" sz="2800" dirty="0">
                <a:cs typeface="FreesiaUPC" pitchFamily="34" charset="-34"/>
              </a:rPr>
              <a:t> is referred to the </a:t>
            </a:r>
            <a:r>
              <a:rPr lang="en-US" altLang="en-US" sz="2800" dirty="0" err="1">
                <a:cs typeface="FreesiaUPC" pitchFamily="34" charset="-34"/>
              </a:rPr>
              <a:t>subimage</a:t>
            </a:r>
            <a:endParaRPr lang="en-US" altLang="en-US" sz="2800" dirty="0">
              <a:cs typeface="FreesiaUPC" pitchFamily="34" charset="-34"/>
            </a:endParaRPr>
          </a:p>
          <a:p>
            <a:pPr lvl="1" eaLnBrk="1" hangingPunct="1"/>
            <a:r>
              <a:rPr lang="en-US" altLang="en-US" sz="2400" dirty="0">
                <a:cs typeface="FreesiaUPC" pitchFamily="34" charset="-34"/>
              </a:rPr>
              <a:t>Others terms - </a:t>
            </a:r>
            <a:r>
              <a:rPr lang="en-US" altLang="en-US" sz="2400" b="1" dirty="0">
                <a:cs typeface="FreesiaUPC" pitchFamily="34" charset="-34"/>
              </a:rPr>
              <a:t>mask</a:t>
            </a:r>
            <a:r>
              <a:rPr lang="en-US" altLang="en-US" sz="2400" dirty="0">
                <a:cs typeface="FreesiaUPC" pitchFamily="34" charset="-34"/>
              </a:rPr>
              <a:t>, </a:t>
            </a:r>
            <a:r>
              <a:rPr lang="en-US" altLang="en-US" sz="2400" b="1" dirty="0">
                <a:cs typeface="FreesiaUPC" pitchFamily="34" charset="-34"/>
              </a:rPr>
              <a:t>kernel</a:t>
            </a:r>
            <a:r>
              <a:rPr lang="en-US" altLang="en-US" sz="2400" dirty="0">
                <a:cs typeface="FreesiaUPC" pitchFamily="34" charset="-34"/>
              </a:rPr>
              <a:t>, </a:t>
            </a:r>
            <a:r>
              <a:rPr lang="en-US" altLang="en-US" sz="2400" b="1" dirty="0">
                <a:cs typeface="FreesiaUPC" pitchFamily="34" charset="-34"/>
              </a:rPr>
              <a:t>template</a:t>
            </a:r>
            <a:r>
              <a:rPr lang="en-US" altLang="en-US" sz="2400" dirty="0">
                <a:cs typeface="FreesiaUPC" pitchFamily="34" charset="-34"/>
              </a:rPr>
              <a:t>, or </a:t>
            </a:r>
            <a:r>
              <a:rPr lang="en-US" altLang="en-US" sz="2400" b="1" dirty="0">
                <a:cs typeface="FreesiaUPC" pitchFamily="34" charset="-34"/>
              </a:rPr>
              <a:t>window</a:t>
            </a:r>
          </a:p>
          <a:p>
            <a:pPr eaLnBrk="1" hangingPunct="1"/>
            <a:r>
              <a:rPr lang="en-US" altLang="en-US" sz="2800" dirty="0">
                <a:cs typeface="FreesiaUPC" pitchFamily="34" charset="-34"/>
              </a:rPr>
              <a:t>The value in a filter </a:t>
            </a:r>
            <a:r>
              <a:rPr lang="en-US" altLang="en-US" sz="2800" dirty="0" err="1">
                <a:cs typeface="FreesiaUPC" pitchFamily="34" charset="-34"/>
              </a:rPr>
              <a:t>subimage</a:t>
            </a:r>
            <a:r>
              <a:rPr lang="en-US" altLang="en-US" sz="2800" dirty="0">
                <a:cs typeface="FreesiaUPC" pitchFamily="34" charset="-34"/>
              </a:rPr>
              <a:t> are referred as coefficients, rather than pixels.</a:t>
            </a:r>
          </a:p>
          <a:p>
            <a:pPr eaLnBrk="1" hangingPunct="1"/>
            <a:r>
              <a:rPr lang="en-US" altLang="en-US" sz="2800" dirty="0">
                <a:cs typeface="FreesiaUPC" pitchFamily="34" charset="-34"/>
              </a:rPr>
              <a:t>The word “filtering” has been borrowed from the frequency domain.</a:t>
            </a:r>
          </a:p>
          <a:p>
            <a:pPr eaLnBrk="1" hangingPunct="1"/>
            <a:endParaRPr lang="en-US" altLang="en-US" sz="2800" dirty="0">
              <a:cs typeface="FreesiaUPC" pitchFamily="34" charset="-34"/>
            </a:endParaRPr>
          </a:p>
        </p:txBody>
      </p:sp>
      <p:pic>
        <p:nvPicPr>
          <p:cNvPr id="11268"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76900" y="3810000"/>
            <a:ext cx="3355975" cy="296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Rectangle 3"/>
          <p:cNvSpPr txBox="1">
            <a:spLocks noChangeArrowheads="1"/>
          </p:cNvSpPr>
          <p:nvPr/>
        </p:nvSpPr>
        <p:spPr bwMode="auto">
          <a:xfrm>
            <a:off x="38100" y="4495800"/>
            <a:ext cx="61341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547688" indent="-2730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822325"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18745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1462088"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1919288"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376488"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2833688"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290888"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ts val="600"/>
              </a:spcBef>
            </a:pPr>
            <a:r>
              <a:rPr lang="en-US" altLang="en-US" sz="2800">
                <a:cs typeface="Angsana New" pitchFamily="18" charset="-120"/>
              </a:rPr>
              <a:t>Spatial filtering term is the filtering operations that are performed directly on the pixels of an image</a:t>
            </a:r>
          </a:p>
        </p:txBody>
      </p:sp>
    </p:spTree>
    <p:extLst>
      <p:ext uri="{BB962C8B-B14F-4D97-AF65-F5344CB8AC3E}">
        <p14:creationId xmlns:p14="http://schemas.microsoft.com/office/powerpoint/2010/main" val="1871586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20638" y="-7938"/>
            <a:ext cx="9123362" cy="922338"/>
          </a:xfrm>
        </p:spPr>
        <p:txBody>
          <a:bodyPr/>
          <a:lstStyle/>
          <a:p>
            <a:pPr eaLnBrk="1" hangingPunct="1"/>
            <a:r>
              <a:rPr lang="en-US" altLang="en-US">
                <a:cs typeface="FreesiaUPC" pitchFamily="34" charset="-34"/>
              </a:rPr>
              <a:t>Mechanics of spatial filtering</a:t>
            </a:r>
          </a:p>
        </p:txBody>
      </p:sp>
      <p:sp>
        <p:nvSpPr>
          <p:cNvPr id="5123" name="Rectangle 3"/>
          <p:cNvSpPr>
            <a:spLocks noGrp="1" noChangeArrowheads="1"/>
          </p:cNvSpPr>
          <p:nvPr>
            <p:ph sz="quarter" idx="1"/>
          </p:nvPr>
        </p:nvSpPr>
        <p:spPr>
          <a:xfrm>
            <a:off x="38100" y="990600"/>
            <a:ext cx="9067800" cy="5638800"/>
          </a:xfrm>
        </p:spPr>
        <p:txBody>
          <a:bodyPr>
            <a:normAutofit/>
          </a:bodyPr>
          <a:lstStyle/>
          <a:p>
            <a:pPr marL="320040" indent="-320040" eaLnBrk="1" fontAlgn="auto" hangingPunct="1">
              <a:lnSpc>
                <a:spcPct val="120000"/>
              </a:lnSpc>
              <a:spcAft>
                <a:spcPts val="0"/>
              </a:spcAft>
              <a:buFont typeface="Wingdings"/>
              <a:buChar char=""/>
              <a:defRPr/>
            </a:pPr>
            <a:r>
              <a:rPr lang="en-US" altLang="en-US" sz="3500" dirty="0"/>
              <a:t>Need to define:</a:t>
            </a:r>
          </a:p>
          <a:p>
            <a:pPr marL="274320" lvl="1" indent="0" eaLnBrk="1" fontAlgn="auto" hangingPunct="1">
              <a:lnSpc>
                <a:spcPct val="120000"/>
              </a:lnSpc>
              <a:spcAft>
                <a:spcPts val="0"/>
              </a:spcAft>
              <a:buFont typeface="Wingdings 2"/>
              <a:buNone/>
              <a:defRPr/>
            </a:pPr>
            <a:r>
              <a:rPr lang="en-US" altLang="en-US" sz="3000" b="1" dirty="0"/>
              <a:t>(1)</a:t>
            </a:r>
            <a:r>
              <a:rPr lang="en-US" altLang="en-US" sz="3000" dirty="0"/>
              <a:t>  a neighborhood (or mask) - Typically, rectangular and its size is much smaller than that of </a:t>
            </a:r>
            <a:r>
              <a:rPr lang="en-US" altLang="en-US" sz="3000" i="1" dirty="0"/>
              <a:t>f(</a:t>
            </a:r>
            <a:r>
              <a:rPr lang="en-US" altLang="en-US" sz="3000" i="1" dirty="0" err="1"/>
              <a:t>x,y</a:t>
            </a:r>
            <a:r>
              <a:rPr lang="en-US" altLang="en-US" sz="3000" i="1" dirty="0"/>
              <a:t>)</a:t>
            </a:r>
            <a:r>
              <a:rPr lang="en-US" altLang="en-US" sz="3000" dirty="0"/>
              <a:t> </a:t>
            </a:r>
          </a:p>
          <a:p>
            <a:pPr marL="822960" lvl="2" eaLnBrk="1" fontAlgn="auto" hangingPunct="1">
              <a:lnSpc>
                <a:spcPct val="120000"/>
              </a:lnSpc>
              <a:spcBef>
                <a:spcPct val="0"/>
              </a:spcBef>
              <a:spcAft>
                <a:spcPts val="0"/>
              </a:spcAft>
              <a:buFont typeface="Wingdings"/>
              <a:buChar char=""/>
              <a:defRPr/>
            </a:pPr>
            <a:r>
              <a:rPr lang="en-US" altLang="en-US" sz="2600" dirty="0"/>
              <a:t>e.g. - 3x3 or 5x5</a:t>
            </a:r>
          </a:p>
          <a:p>
            <a:pPr marL="548640" lvl="1" indent="-274320" eaLnBrk="1" fontAlgn="auto" hangingPunct="1">
              <a:lnSpc>
                <a:spcPct val="120000"/>
              </a:lnSpc>
              <a:spcAft>
                <a:spcPts val="0"/>
              </a:spcAft>
              <a:buFontTx/>
              <a:buNone/>
              <a:defRPr/>
            </a:pPr>
            <a:r>
              <a:rPr lang="en-US" altLang="en-US" sz="3000" b="1" dirty="0"/>
              <a:t>(2) </a:t>
            </a:r>
            <a:r>
              <a:rPr lang="en-US" altLang="en-US" sz="3000" dirty="0"/>
              <a:t>an operation</a:t>
            </a:r>
          </a:p>
          <a:p>
            <a:pPr marL="822960" lvl="2" eaLnBrk="1" fontAlgn="auto" hangingPunct="1">
              <a:lnSpc>
                <a:spcPct val="120000"/>
              </a:lnSpc>
              <a:spcAft>
                <a:spcPts val="0"/>
              </a:spcAft>
              <a:buFont typeface="Wingdings"/>
              <a:buChar char=""/>
              <a:defRPr/>
            </a:pPr>
            <a:r>
              <a:rPr lang="en-US" altLang="en-US" sz="2600" dirty="0"/>
              <a:t>e.g. - weighted sum of input pixels</a:t>
            </a:r>
          </a:p>
          <a:p>
            <a:pPr marL="822960" lvl="2" eaLnBrk="1" fontAlgn="auto" hangingPunct="1">
              <a:lnSpc>
                <a:spcPct val="120000"/>
              </a:lnSpc>
              <a:spcAft>
                <a:spcPts val="0"/>
              </a:spcAft>
              <a:buFont typeface="Wingdings"/>
              <a:buChar char=""/>
              <a:defRPr/>
            </a:pPr>
            <a:endParaRPr lang="en-US" altLang="en-US" dirty="0"/>
          </a:p>
          <a:p>
            <a:pPr marL="320040" indent="-320040" eaLnBrk="1" fontAlgn="auto" hangingPunct="1">
              <a:lnSpc>
                <a:spcPct val="120000"/>
              </a:lnSpc>
              <a:spcAft>
                <a:spcPts val="0"/>
              </a:spcAft>
              <a:buFont typeface="Wingdings"/>
              <a:buChar char=""/>
              <a:defRPr/>
            </a:pPr>
            <a:endParaRPr lang="en-US" altLang="en-US" dirty="0"/>
          </a:p>
        </p:txBody>
      </p:sp>
    </p:spTree>
    <p:extLst>
      <p:ext uri="{BB962C8B-B14F-4D97-AF65-F5344CB8AC3E}">
        <p14:creationId xmlns:p14="http://schemas.microsoft.com/office/powerpoint/2010/main" val="2118500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BCE8ADC-E4D2-4B55-B83E-C895D0C5A36C}"/>
              </a:ext>
            </a:extLst>
          </p:cNvPr>
          <p:cNvSpPr>
            <a:spLocks noGrp="1"/>
          </p:cNvSpPr>
          <p:nvPr>
            <p:ph type="title"/>
          </p:nvPr>
        </p:nvSpPr>
        <p:spPr/>
        <p:txBody>
          <a:bodyPr/>
          <a:lstStyle/>
          <a:p>
            <a:pPr eaLnBrk="1" hangingPunct="1">
              <a:defRPr/>
            </a:pPr>
            <a:r>
              <a:rPr lang="en-US" kern="1200" dirty="0">
                <a:solidFill>
                  <a:srgbClr val="0033CC"/>
                </a:solidFill>
                <a:effectLst>
                  <a:outerShdw blurRad="38100" dist="38100" dir="2700000" algn="tl">
                    <a:srgbClr val="000000">
                      <a:alpha val="43137"/>
                    </a:srgbClr>
                  </a:outerShdw>
                </a:effectLst>
              </a:rPr>
              <a:t>General Image Operations </a:t>
            </a:r>
          </a:p>
        </p:txBody>
      </p:sp>
      <p:sp>
        <p:nvSpPr>
          <p:cNvPr id="22531" name="Content Placeholder 16">
            <a:extLst>
              <a:ext uri="{FF2B5EF4-FFF2-40B4-BE49-F238E27FC236}">
                <a16:creationId xmlns:a16="http://schemas.microsoft.com/office/drawing/2014/main" id="{9275755B-7B46-4593-85CE-333F38D7B1FD}"/>
              </a:ext>
            </a:extLst>
          </p:cNvPr>
          <p:cNvSpPr>
            <a:spLocks noGrp="1"/>
          </p:cNvSpPr>
          <p:nvPr>
            <p:ph sz="quarter" idx="1"/>
          </p:nvPr>
        </p:nvSpPr>
        <p:spPr/>
        <p:txBody>
          <a:bodyPr/>
          <a:lstStyle/>
          <a:p>
            <a:pPr eaLnBrk="1" hangingPunct="1"/>
            <a:r>
              <a:rPr lang="en-US" altLang="en-US"/>
              <a:t>Three type of image operations</a:t>
            </a:r>
          </a:p>
          <a:p>
            <a:pPr marL="914400" lvl="1" indent="-457200" eaLnBrk="1" hangingPunct="1">
              <a:buFontTx/>
              <a:buAutoNum type="arabicPeriod"/>
            </a:pPr>
            <a:r>
              <a:rPr lang="en-US" altLang="en-US"/>
              <a:t>Point operations</a:t>
            </a:r>
          </a:p>
          <a:p>
            <a:pPr marL="914400" lvl="1" indent="-457200" eaLnBrk="1" hangingPunct="1">
              <a:buFontTx/>
              <a:buAutoNum type="arabicPeriod"/>
            </a:pPr>
            <a:r>
              <a:rPr lang="en-US" altLang="en-US"/>
              <a:t>Geometric operations</a:t>
            </a:r>
          </a:p>
          <a:p>
            <a:pPr marL="914400" lvl="1" indent="-457200" eaLnBrk="1" hangingPunct="1">
              <a:buFontTx/>
              <a:buAutoNum type="arabicPeriod"/>
            </a:pPr>
            <a:r>
              <a:rPr lang="en-US" altLang="en-US"/>
              <a:t>Spatial operations</a:t>
            </a:r>
          </a:p>
          <a:p>
            <a:pPr marL="914400" lvl="1" indent="-457200" eaLnBrk="1" hangingPunct="1">
              <a:buFontTx/>
              <a:buAutoNum type="arabicPeriod"/>
            </a:pPr>
            <a:endParaRPr lang="en-US" altLang="en-US"/>
          </a:p>
        </p:txBody>
      </p:sp>
      <p:pic>
        <p:nvPicPr>
          <p:cNvPr id="22533" name="Picture 4" descr="C:\Documents and Settings\user\Desktop\TMP\untitled2.bmp">
            <a:extLst>
              <a:ext uri="{FF2B5EF4-FFF2-40B4-BE49-F238E27FC236}">
                <a16:creationId xmlns:a16="http://schemas.microsoft.com/office/drawing/2014/main" id="{F1B1C112-A344-4F1F-ACF2-8C2588289D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8125" y="2727325"/>
            <a:ext cx="4754563" cy="381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60713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20638" y="-7938"/>
            <a:ext cx="9123362" cy="922338"/>
          </a:xfrm>
        </p:spPr>
        <p:txBody>
          <a:bodyPr/>
          <a:lstStyle/>
          <a:p>
            <a:pPr eaLnBrk="1" hangingPunct="1"/>
            <a:r>
              <a:rPr lang="en-US" altLang="en-US">
                <a:cs typeface="FreesiaUPC" pitchFamily="34" charset="-34"/>
              </a:rPr>
              <a:t>Mechanics of spatial filtering</a:t>
            </a:r>
          </a:p>
        </p:txBody>
      </p:sp>
      <p:sp>
        <p:nvSpPr>
          <p:cNvPr id="13315" name="Rectangle 3"/>
          <p:cNvSpPr>
            <a:spLocks noGrp="1" noChangeArrowheads="1"/>
          </p:cNvSpPr>
          <p:nvPr>
            <p:ph sz="quarter" idx="1"/>
          </p:nvPr>
        </p:nvSpPr>
        <p:spPr>
          <a:xfrm>
            <a:off x="38100" y="990600"/>
            <a:ext cx="8953500" cy="3060700"/>
          </a:xfrm>
        </p:spPr>
        <p:txBody>
          <a:bodyPr/>
          <a:lstStyle/>
          <a:p>
            <a:pPr eaLnBrk="1" hangingPunct="1">
              <a:lnSpc>
                <a:spcPct val="120000"/>
              </a:lnSpc>
            </a:pPr>
            <a:r>
              <a:rPr lang="en-US" altLang="en-US">
                <a:cs typeface="FreesiaUPC" pitchFamily="34" charset="-34"/>
              </a:rPr>
              <a:t>The process consists simply of moving the </a:t>
            </a:r>
            <a:r>
              <a:rPr lang="en-US" altLang="en-US">
                <a:solidFill>
                  <a:srgbClr val="0000FF"/>
                </a:solidFill>
                <a:cs typeface="FreesiaUPC" pitchFamily="34" charset="-34"/>
              </a:rPr>
              <a:t>center</a:t>
            </a:r>
            <a:r>
              <a:rPr lang="en-US" altLang="en-US">
                <a:cs typeface="FreesiaUPC" pitchFamily="34" charset="-34"/>
              </a:rPr>
              <a:t> of the filter mask from point to point in an image.</a:t>
            </a:r>
          </a:p>
          <a:p>
            <a:pPr eaLnBrk="1" hangingPunct="1">
              <a:lnSpc>
                <a:spcPct val="120000"/>
              </a:lnSpc>
            </a:pPr>
            <a:r>
              <a:rPr lang="en-US" altLang="en-US">
                <a:cs typeface="FreesiaUPC" pitchFamily="34" charset="-34"/>
              </a:rPr>
              <a:t>At each point (x,y) the response of the filter at that point is calculated using a predefined relationship</a:t>
            </a:r>
          </a:p>
        </p:txBody>
      </p:sp>
      <p:grpSp>
        <p:nvGrpSpPr>
          <p:cNvPr id="13316" name="Group 4"/>
          <p:cNvGrpSpPr>
            <a:grpSpLocks/>
          </p:cNvGrpSpPr>
          <p:nvPr/>
        </p:nvGrpSpPr>
        <p:grpSpPr bwMode="auto">
          <a:xfrm>
            <a:off x="2019300" y="4127500"/>
            <a:ext cx="6705600" cy="2312988"/>
            <a:chOff x="960" y="1728"/>
            <a:chExt cx="4224" cy="1457"/>
          </a:xfrm>
        </p:grpSpPr>
        <p:pic>
          <p:nvPicPr>
            <p:cNvPr id="1331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 y="1728"/>
              <a:ext cx="4224" cy="1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13320" name="Text Box 6"/>
            <p:cNvSpPr txBox="1">
              <a:spLocks noChangeArrowheads="1"/>
            </p:cNvSpPr>
            <p:nvPr/>
          </p:nvSpPr>
          <p:spPr bwMode="auto">
            <a:xfrm>
              <a:off x="2950" y="1886"/>
              <a:ext cx="710" cy="194"/>
            </a:xfrm>
            <a:prstGeom prst="rect">
              <a:avLst/>
            </a:prstGeom>
            <a:solidFill>
              <a:schemeClr val="bg1"/>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kumimoji="1" lang="en-US" altLang="en-US" sz="1400">
                  <a:latin typeface="Times New Roman" panose="02020603050405020304" pitchFamily="18" charset="0"/>
                  <a:cs typeface="Angsana New" pitchFamily="18" charset="-120"/>
                </a:rPr>
                <a:t>output image</a:t>
              </a:r>
            </a:p>
          </p:txBody>
        </p:sp>
      </p:grpSp>
      <p:pic>
        <p:nvPicPr>
          <p:cNvPr id="13317" name="Picture 8"/>
          <p:cNvPicPr>
            <a:picLocks noChangeAspect="1" noChangeArrowheads="1"/>
          </p:cNvPicPr>
          <p:nvPr/>
        </p:nvPicPr>
        <p:blipFill>
          <a:blip r:embed="rId3">
            <a:extLst>
              <a:ext uri="{28A0092B-C50C-407E-A947-70E740481C1C}">
                <a14:useLocalDpi xmlns:a14="http://schemas.microsoft.com/office/drawing/2010/main" val="0"/>
              </a:ext>
            </a:extLst>
          </a:blip>
          <a:srcRect l="4546" t="17892" r="80840" b="9073"/>
          <a:stretch>
            <a:fillRect/>
          </a:stretch>
        </p:blipFill>
        <p:spPr bwMode="auto">
          <a:xfrm>
            <a:off x="228600" y="5178425"/>
            <a:ext cx="12842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13318" name="TextBox 3"/>
          <p:cNvSpPr txBox="1">
            <a:spLocks noChangeArrowheads="1"/>
          </p:cNvSpPr>
          <p:nvPr/>
        </p:nvSpPr>
        <p:spPr bwMode="auto">
          <a:xfrm>
            <a:off x="228600" y="4327525"/>
            <a:ext cx="12255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kumimoji="1" lang="en-US" altLang="en-US" sz="2400">
                <a:latin typeface="Times New Roman" panose="02020603050405020304" pitchFamily="18" charset="0"/>
                <a:cs typeface="Angsana New" pitchFamily="18" charset="-120"/>
              </a:rPr>
              <a:t>mask</a:t>
            </a:r>
          </a:p>
          <a:p>
            <a:pPr eaLnBrk="1" hangingPunct="1">
              <a:spcBef>
                <a:spcPct val="0"/>
              </a:spcBef>
              <a:buClrTx/>
              <a:buSzTx/>
              <a:buFontTx/>
              <a:buNone/>
            </a:pPr>
            <a:r>
              <a:rPr kumimoji="1" lang="en-US" altLang="en-US" sz="2400">
                <a:latin typeface="Times New Roman" panose="02020603050405020304" pitchFamily="18" charset="0"/>
                <a:cs typeface="Angsana New" pitchFamily="18" charset="-120"/>
              </a:rPr>
              <a:t>weights:</a:t>
            </a:r>
          </a:p>
        </p:txBody>
      </p:sp>
    </p:spTree>
    <p:extLst>
      <p:ext uri="{BB962C8B-B14F-4D97-AF65-F5344CB8AC3E}">
        <p14:creationId xmlns:p14="http://schemas.microsoft.com/office/powerpoint/2010/main" val="6899514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t>Moving Average In 2D</a:t>
            </a:r>
          </a:p>
        </p:txBody>
      </p:sp>
      <p:graphicFrame>
        <p:nvGraphicFramePr>
          <p:cNvPr id="842905" name="Group 153"/>
          <p:cNvGraphicFramePr>
            <a:graphicFrameLocks noGrp="1"/>
          </p:cNvGraphicFramePr>
          <p:nvPr/>
        </p:nvGraphicFramePr>
        <p:xfrm>
          <a:off x="711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3413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3587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7"/>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9"/>
                  </a:ext>
                </a:extLst>
              </a:tr>
            </a:tbl>
          </a:graphicData>
        </a:graphic>
      </p:graphicFrame>
      <p:pic>
        <p:nvPicPr>
          <p:cNvPr id="25726" name="Picture 145" descr="txp_fig"/>
          <p:cNvPicPr>
            <a:picLocks noChangeAspect="1" noChangeArrowheads="1"/>
          </p:cNvPicPr>
          <p:nvPr>
            <p:custDataLst>
              <p:tags r:id="rId1"/>
            </p:custDataLst>
          </p:nvPr>
        </p:nvPicPr>
        <p:blipFill>
          <a:blip r:embed="rId5" cstate="print"/>
          <a:srcRect/>
          <a:stretch>
            <a:fillRect/>
          </a:stretch>
        </p:blipFill>
        <p:spPr bwMode="auto">
          <a:xfrm>
            <a:off x="1752600" y="1600200"/>
            <a:ext cx="1527175" cy="458788"/>
          </a:xfrm>
          <a:prstGeom prst="rect">
            <a:avLst/>
          </a:prstGeom>
          <a:noFill/>
          <a:ln w="9525">
            <a:noFill/>
            <a:miter lim="800000"/>
            <a:headEnd/>
            <a:tailEnd/>
          </a:ln>
        </p:spPr>
      </p:pic>
      <p:graphicFrame>
        <p:nvGraphicFramePr>
          <p:cNvPr id="843037" name="Group 285"/>
          <p:cNvGraphicFramePr>
            <a:graphicFrameLocks noGrp="1"/>
          </p:cNvGraphicFramePr>
          <p:nvPr/>
        </p:nvGraphicFramePr>
        <p:xfrm>
          <a:off x="4724400" y="2286000"/>
          <a:ext cx="3581400" cy="3429002"/>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3286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718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813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25850" name="Picture 279" descr="txp_fig"/>
          <p:cNvPicPr>
            <a:picLocks noChangeAspect="1" noChangeArrowheads="1"/>
          </p:cNvPicPr>
          <p:nvPr>
            <p:custDataLst>
              <p:tags r:id="rId2"/>
            </p:custDataLst>
          </p:nvPr>
        </p:nvPicPr>
        <p:blipFill>
          <a:blip r:embed="rId6" cstate="print"/>
          <a:srcRect/>
          <a:stretch>
            <a:fillRect/>
          </a:stretch>
        </p:blipFill>
        <p:spPr bwMode="auto">
          <a:xfrm>
            <a:off x="5867400" y="1600200"/>
            <a:ext cx="1371600" cy="457200"/>
          </a:xfrm>
          <a:prstGeom prst="rect">
            <a:avLst/>
          </a:prstGeom>
          <a:noFill/>
          <a:ln w="9525">
            <a:noFill/>
            <a:miter lim="800000"/>
            <a:headEnd/>
            <a:tailEnd/>
          </a:ln>
        </p:spPr>
      </p:pic>
      <p:sp>
        <p:nvSpPr>
          <p:cNvPr id="25851" name="Rectangle 147"/>
          <p:cNvSpPr>
            <a:spLocks noChangeArrowheads="1"/>
          </p:cNvSpPr>
          <p:nvPr/>
        </p:nvSpPr>
        <p:spPr bwMode="auto">
          <a:xfrm>
            <a:off x="5105400" y="2590800"/>
            <a:ext cx="365125" cy="381000"/>
          </a:xfrm>
          <a:prstGeom prst="rect">
            <a:avLst/>
          </a:prstGeom>
          <a:noFill/>
          <a:ln w="38100">
            <a:solidFill>
              <a:srgbClr val="FF0000"/>
            </a:solidFill>
            <a:miter lim="800000"/>
            <a:headEnd/>
            <a:tailEnd/>
          </a:ln>
        </p:spPr>
        <p:txBody>
          <a:bodyPr wrap="none" anchor="ctr"/>
          <a:lstStyle/>
          <a:p>
            <a:pPr eaLnBrk="0" hangingPunct="0"/>
            <a:endParaRPr lang="en-US" sz="2400">
              <a:solidFill>
                <a:srgbClr val="000000"/>
              </a:solidFill>
              <a:cs typeface="Arial" pitchFamily="34" charset="0"/>
            </a:endParaRPr>
          </a:p>
        </p:txBody>
      </p:sp>
      <p:graphicFrame>
        <p:nvGraphicFramePr>
          <p:cNvPr id="843038" name="Group 286"/>
          <p:cNvGraphicFramePr>
            <a:graphicFrameLocks noGrp="1"/>
          </p:cNvGraphicFramePr>
          <p:nvPr/>
        </p:nvGraphicFramePr>
        <p:xfrm>
          <a:off x="711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sp>
        <p:nvSpPr>
          <p:cNvPr id="25975" name="Rectangle 146"/>
          <p:cNvSpPr>
            <a:spLocks noChangeArrowheads="1"/>
          </p:cNvSpPr>
          <p:nvPr/>
        </p:nvSpPr>
        <p:spPr bwMode="auto">
          <a:xfrm>
            <a:off x="685800" y="2286000"/>
            <a:ext cx="1066800" cy="990600"/>
          </a:xfrm>
          <a:prstGeom prst="rect">
            <a:avLst/>
          </a:prstGeom>
          <a:noFill/>
          <a:ln w="38100">
            <a:solidFill>
              <a:srgbClr val="FF0000"/>
            </a:solidFill>
            <a:miter lim="800000"/>
            <a:headEnd/>
            <a:tailEnd/>
          </a:ln>
        </p:spPr>
        <p:txBody>
          <a:bodyPr wrap="none" anchor="ctr"/>
          <a:lstStyle/>
          <a:p>
            <a:pPr eaLnBrk="0" hangingPunct="0"/>
            <a:endParaRPr lang="en-US" sz="2400">
              <a:solidFill>
                <a:srgbClr val="000000"/>
              </a:solidFill>
              <a:cs typeface="Arial" pitchFamily="34" charset="0"/>
            </a:endParaRPr>
          </a:p>
        </p:txBody>
      </p:sp>
      <p:sp>
        <p:nvSpPr>
          <p:cNvPr id="25976" name="Text Box 410"/>
          <p:cNvSpPr txBox="1">
            <a:spLocks noChangeArrowheads="1"/>
          </p:cNvSpPr>
          <p:nvPr/>
        </p:nvSpPr>
        <p:spPr bwMode="auto">
          <a:xfrm>
            <a:off x="7610475" y="6553200"/>
            <a:ext cx="1457325" cy="304800"/>
          </a:xfrm>
          <a:prstGeom prst="rect">
            <a:avLst/>
          </a:prstGeom>
          <a:noFill/>
          <a:ln w="9525">
            <a:noFill/>
            <a:miter lim="800000"/>
            <a:headEnd/>
            <a:tailEnd/>
          </a:ln>
        </p:spPr>
        <p:txBody>
          <a:bodyPr wrap="none">
            <a:spAutoFit/>
          </a:bodyPr>
          <a:lstStyle/>
          <a:p>
            <a:pPr eaLnBrk="0" hangingPunct="0"/>
            <a:r>
              <a:rPr lang="en-US" sz="1400">
                <a:solidFill>
                  <a:srgbClr val="000000"/>
                </a:solidFill>
                <a:cs typeface="Arial" pitchFamily="34" charset="0"/>
              </a:rPr>
              <a:t>Source: S. Seitz</a:t>
            </a:r>
          </a:p>
        </p:txBody>
      </p:sp>
    </p:spTree>
    <p:extLst>
      <p:ext uri="{BB962C8B-B14F-4D97-AF65-F5344CB8AC3E}">
        <p14:creationId xmlns:p14="http://schemas.microsoft.com/office/powerpoint/2010/main" val="857569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t>Moving Average In 2D</a:t>
            </a:r>
          </a:p>
        </p:txBody>
      </p:sp>
      <p:graphicFrame>
        <p:nvGraphicFramePr>
          <p:cNvPr id="860163" name="Group 3"/>
          <p:cNvGraphicFramePr>
            <a:graphicFrameLocks noGrp="1"/>
          </p:cNvGraphicFramePr>
          <p:nvPr/>
        </p:nvGraphicFramePr>
        <p:xfrm>
          <a:off x="711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3413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3587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7"/>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9"/>
                  </a:ext>
                </a:extLst>
              </a:tr>
            </a:tbl>
          </a:graphicData>
        </a:graphic>
      </p:graphicFrame>
      <p:pic>
        <p:nvPicPr>
          <p:cNvPr id="26750" name="Picture 126" descr="txp_fig"/>
          <p:cNvPicPr>
            <a:picLocks noChangeAspect="1" noChangeArrowheads="1"/>
          </p:cNvPicPr>
          <p:nvPr>
            <p:custDataLst>
              <p:tags r:id="rId1"/>
            </p:custDataLst>
          </p:nvPr>
        </p:nvPicPr>
        <p:blipFill>
          <a:blip r:embed="rId5" cstate="print"/>
          <a:srcRect/>
          <a:stretch>
            <a:fillRect/>
          </a:stretch>
        </p:blipFill>
        <p:spPr bwMode="auto">
          <a:xfrm>
            <a:off x="1752600" y="1600200"/>
            <a:ext cx="1527175" cy="458788"/>
          </a:xfrm>
          <a:prstGeom prst="rect">
            <a:avLst/>
          </a:prstGeom>
          <a:noFill/>
          <a:ln w="9525">
            <a:noFill/>
            <a:miter lim="800000"/>
            <a:headEnd/>
            <a:tailEnd/>
          </a:ln>
        </p:spPr>
      </p:pic>
      <p:graphicFrame>
        <p:nvGraphicFramePr>
          <p:cNvPr id="860289" name="Group 129"/>
          <p:cNvGraphicFramePr>
            <a:graphicFrameLocks noGrp="1"/>
          </p:cNvGraphicFramePr>
          <p:nvPr/>
        </p:nvGraphicFramePr>
        <p:xfrm>
          <a:off x="4724400" y="2286000"/>
          <a:ext cx="3581400" cy="3429002"/>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3286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718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813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26874" name="Picture 252" descr="txp_fig"/>
          <p:cNvPicPr>
            <a:picLocks noChangeAspect="1" noChangeArrowheads="1"/>
          </p:cNvPicPr>
          <p:nvPr>
            <p:custDataLst>
              <p:tags r:id="rId2"/>
            </p:custDataLst>
          </p:nvPr>
        </p:nvPicPr>
        <p:blipFill>
          <a:blip r:embed="rId6" cstate="print"/>
          <a:srcRect/>
          <a:stretch>
            <a:fillRect/>
          </a:stretch>
        </p:blipFill>
        <p:spPr bwMode="auto">
          <a:xfrm>
            <a:off x="5867400" y="1600200"/>
            <a:ext cx="1371600" cy="457200"/>
          </a:xfrm>
          <a:prstGeom prst="rect">
            <a:avLst/>
          </a:prstGeom>
          <a:noFill/>
          <a:ln w="9525">
            <a:noFill/>
            <a:miter lim="800000"/>
            <a:headEnd/>
            <a:tailEnd/>
          </a:ln>
        </p:spPr>
      </p:pic>
      <p:sp>
        <p:nvSpPr>
          <p:cNvPr id="26875" name="Rectangle 253"/>
          <p:cNvSpPr>
            <a:spLocks noChangeArrowheads="1"/>
          </p:cNvSpPr>
          <p:nvPr/>
        </p:nvSpPr>
        <p:spPr bwMode="auto">
          <a:xfrm>
            <a:off x="5410200" y="2590800"/>
            <a:ext cx="381000" cy="381000"/>
          </a:xfrm>
          <a:prstGeom prst="rect">
            <a:avLst/>
          </a:prstGeom>
          <a:noFill/>
          <a:ln w="38100">
            <a:solidFill>
              <a:srgbClr val="FF0000"/>
            </a:solidFill>
            <a:miter lim="800000"/>
            <a:headEnd/>
            <a:tailEnd/>
          </a:ln>
        </p:spPr>
        <p:txBody>
          <a:bodyPr wrap="none" anchor="ctr"/>
          <a:lstStyle/>
          <a:p>
            <a:pPr eaLnBrk="0" hangingPunct="0"/>
            <a:endParaRPr lang="en-US" sz="2400">
              <a:solidFill>
                <a:srgbClr val="000000"/>
              </a:solidFill>
              <a:cs typeface="Arial" pitchFamily="34" charset="0"/>
            </a:endParaRPr>
          </a:p>
        </p:txBody>
      </p:sp>
      <p:graphicFrame>
        <p:nvGraphicFramePr>
          <p:cNvPr id="860414" name="Group 254"/>
          <p:cNvGraphicFramePr>
            <a:graphicFrameLocks noGrp="1"/>
          </p:cNvGraphicFramePr>
          <p:nvPr/>
        </p:nvGraphicFramePr>
        <p:xfrm>
          <a:off x="711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sp>
        <p:nvSpPr>
          <p:cNvPr id="26999" name="Rectangle 127"/>
          <p:cNvSpPr>
            <a:spLocks noChangeArrowheads="1"/>
          </p:cNvSpPr>
          <p:nvPr/>
        </p:nvSpPr>
        <p:spPr bwMode="auto">
          <a:xfrm>
            <a:off x="1066800" y="2286000"/>
            <a:ext cx="1066800" cy="990600"/>
          </a:xfrm>
          <a:prstGeom prst="rect">
            <a:avLst/>
          </a:prstGeom>
          <a:noFill/>
          <a:ln w="38100">
            <a:solidFill>
              <a:srgbClr val="FF0000"/>
            </a:solidFill>
            <a:miter lim="800000"/>
            <a:headEnd/>
            <a:tailEnd/>
          </a:ln>
        </p:spPr>
        <p:txBody>
          <a:bodyPr wrap="none" anchor="ctr"/>
          <a:lstStyle/>
          <a:p>
            <a:pPr eaLnBrk="0" hangingPunct="0"/>
            <a:endParaRPr lang="en-US" sz="2400">
              <a:solidFill>
                <a:srgbClr val="000000"/>
              </a:solidFill>
              <a:cs typeface="Arial" pitchFamily="34" charset="0"/>
            </a:endParaRPr>
          </a:p>
        </p:txBody>
      </p:sp>
      <p:sp>
        <p:nvSpPr>
          <p:cNvPr id="27000" name="Text Box 378"/>
          <p:cNvSpPr txBox="1">
            <a:spLocks noChangeArrowheads="1"/>
          </p:cNvSpPr>
          <p:nvPr/>
        </p:nvSpPr>
        <p:spPr bwMode="auto">
          <a:xfrm>
            <a:off x="7610475" y="6553200"/>
            <a:ext cx="1457325" cy="304800"/>
          </a:xfrm>
          <a:prstGeom prst="rect">
            <a:avLst/>
          </a:prstGeom>
          <a:noFill/>
          <a:ln w="9525">
            <a:noFill/>
            <a:miter lim="800000"/>
            <a:headEnd/>
            <a:tailEnd/>
          </a:ln>
        </p:spPr>
        <p:txBody>
          <a:bodyPr wrap="none">
            <a:spAutoFit/>
          </a:bodyPr>
          <a:lstStyle/>
          <a:p>
            <a:pPr eaLnBrk="0" hangingPunct="0"/>
            <a:r>
              <a:rPr lang="en-US" sz="1400">
                <a:solidFill>
                  <a:srgbClr val="000000"/>
                </a:solidFill>
                <a:cs typeface="Arial" pitchFamily="34" charset="0"/>
              </a:rPr>
              <a:t>Source: S. Seitz</a:t>
            </a:r>
          </a:p>
        </p:txBody>
      </p:sp>
    </p:spTree>
    <p:extLst>
      <p:ext uri="{BB962C8B-B14F-4D97-AF65-F5344CB8AC3E}">
        <p14:creationId xmlns:p14="http://schemas.microsoft.com/office/powerpoint/2010/main" val="2173004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t>Moving Average In 2D</a:t>
            </a:r>
          </a:p>
        </p:txBody>
      </p:sp>
      <p:graphicFrame>
        <p:nvGraphicFramePr>
          <p:cNvPr id="862211" name="Group 3"/>
          <p:cNvGraphicFramePr>
            <a:graphicFrameLocks noGrp="1"/>
          </p:cNvGraphicFramePr>
          <p:nvPr/>
        </p:nvGraphicFramePr>
        <p:xfrm>
          <a:off x="711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3413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3587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7"/>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9"/>
                  </a:ext>
                </a:extLst>
              </a:tr>
            </a:tbl>
          </a:graphicData>
        </a:graphic>
      </p:graphicFrame>
      <p:pic>
        <p:nvPicPr>
          <p:cNvPr id="27774" name="Picture 126" descr="txp_fig"/>
          <p:cNvPicPr>
            <a:picLocks noChangeAspect="1" noChangeArrowheads="1"/>
          </p:cNvPicPr>
          <p:nvPr>
            <p:custDataLst>
              <p:tags r:id="rId1"/>
            </p:custDataLst>
          </p:nvPr>
        </p:nvPicPr>
        <p:blipFill>
          <a:blip r:embed="rId5" cstate="print"/>
          <a:srcRect/>
          <a:stretch>
            <a:fillRect/>
          </a:stretch>
        </p:blipFill>
        <p:spPr bwMode="auto">
          <a:xfrm>
            <a:off x="1752600" y="1600200"/>
            <a:ext cx="1527175" cy="458788"/>
          </a:xfrm>
          <a:prstGeom prst="rect">
            <a:avLst/>
          </a:prstGeom>
          <a:noFill/>
          <a:ln w="9525">
            <a:noFill/>
            <a:miter lim="800000"/>
            <a:headEnd/>
            <a:tailEnd/>
          </a:ln>
        </p:spPr>
      </p:pic>
      <p:graphicFrame>
        <p:nvGraphicFramePr>
          <p:cNvPr id="862337" name="Group 129"/>
          <p:cNvGraphicFramePr>
            <a:graphicFrameLocks noGrp="1"/>
          </p:cNvGraphicFramePr>
          <p:nvPr/>
        </p:nvGraphicFramePr>
        <p:xfrm>
          <a:off x="4724400" y="2286000"/>
          <a:ext cx="3581400" cy="3429002"/>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3286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718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813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27898" name="Picture 252" descr="txp_fig"/>
          <p:cNvPicPr>
            <a:picLocks noChangeAspect="1" noChangeArrowheads="1"/>
          </p:cNvPicPr>
          <p:nvPr>
            <p:custDataLst>
              <p:tags r:id="rId2"/>
            </p:custDataLst>
          </p:nvPr>
        </p:nvPicPr>
        <p:blipFill>
          <a:blip r:embed="rId6" cstate="print"/>
          <a:srcRect/>
          <a:stretch>
            <a:fillRect/>
          </a:stretch>
        </p:blipFill>
        <p:spPr bwMode="auto">
          <a:xfrm>
            <a:off x="5867400" y="1600200"/>
            <a:ext cx="1371600" cy="457200"/>
          </a:xfrm>
          <a:prstGeom prst="rect">
            <a:avLst/>
          </a:prstGeom>
          <a:noFill/>
          <a:ln w="9525">
            <a:noFill/>
            <a:miter lim="800000"/>
            <a:headEnd/>
            <a:tailEnd/>
          </a:ln>
        </p:spPr>
      </p:pic>
      <p:sp>
        <p:nvSpPr>
          <p:cNvPr id="27899" name="Rectangle 253"/>
          <p:cNvSpPr>
            <a:spLocks noChangeArrowheads="1"/>
          </p:cNvSpPr>
          <p:nvPr/>
        </p:nvSpPr>
        <p:spPr bwMode="auto">
          <a:xfrm>
            <a:off x="5791200" y="2590800"/>
            <a:ext cx="381000" cy="381000"/>
          </a:xfrm>
          <a:prstGeom prst="rect">
            <a:avLst/>
          </a:prstGeom>
          <a:noFill/>
          <a:ln w="38100">
            <a:solidFill>
              <a:srgbClr val="FF0000"/>
            </a:solidFill>
            <a:miter lim="800000"/>
            <a:headEnd/>
            <a:tailEnd/>
          </a:ln>
        </p:spPr>
        <p:txBody>
          <a:bodyPr wrap="none" anchor="ctr"/>
          <a:lstStyle/>
          <a:p>
            <a:pPr eaLnBrk="0" hangingPunct="0"/>
            <a:endParaRPr lang="en-US" sz="2400">
              <a:solidFill>
                <a:srgbClr val="000000"/>
              </a:solidFill>
              <a:cs typeface="Arial" pitchFamily="34" charset="0"/>
            </a:endParaRPr>
          </a:p>
        </p:txBody>
      </p:sp>
      <p:graphicFrame>
        <p:nvGraphicFramePr>
          <p:cNvPr id="862462" name="Group 254"/>
          <p:cNvGraphicFramePr>
            <a:graphicFrameLocks noGrp="1"/>
          </p:cNvGraphicFramePr>
          <p:nvPr/>
        </p:nvGraphicFramePr>
        <p:xfrm>
          <a:off x="711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sp>
        <p:nvSpPr>
          <p:cNvPr id="28023" name="Rectangle 127"/>
          <p:cNvSpPr>
            <a:spLocks noChangeArrowheads="1"/>
          </p:cNvSpPr>
          <p:nvPr/>
        </p:nvSpPr>
        <p:spPr bwMode="auto">
          <a:xfrm>
            <a:off x="1447800" y="2286000"/>
            <a:ext cx="1066800" cy="990600"/>
          </a:xfrm>
          <a:prstGeom prst="rect">
            <a:avLst/>
          </a:prstGeom>
          <a:noFill/>
          <a:ln w="38100">
            <a:solidFill>
              <a:srgbClr val="FF0000"/>
            </a:solidFill>
            <a:miter lim="800000"/>
            <a:headEnd/>
            <a:tailEnd/>
          </a:ln>
        </p:spPr>
        <p:txBody>
          <a:bodyPr wrap="none" anchor="ctr"/>
          <a:lstStyle/>
          <a:p>
            <a:pPr eaLnBrk="0" hangingPunct="0"/>
            <a:endParaRPr lang="en-US" sz="2400">
              <a:solidFill>
                <a:srgbClr val="000000"/>
              </a:solidFill>
              <a:cs typeface="Arial" pitchFamily="34" charset="0"/>
            </a:endParaRPr>
          </a:p>
        </p:txBody>
      </p:sp>
      <p:sp>
        <p:nvSpPr>
          <p:cNvPr id="28024" name="Text Box 378"/>
          <p:cNvSpPr txBox="1">
            <a:spLocks noChangeArrowheads="1"/>
          </p:cNvSpPr>
          <p:nvPr/>
        </p:nvSpPr>
        <p:spPr bwMode="auto">
          <a:xfrm>
            <a:off x="7610475" y="6553200"/>
            <a:ext cx="1457325" cy="304800"/>
          </a:xfrm>
          <a:prstGeom prst="rect">
            <a:avLst/>
          </a:prstGeom>
          <a:noFill/>
          <a:ln w="9525">
            <a:noFill/>
            <a:miter lim="800000"/>
            <a:headEnd/>
            <a:tailEnd/>
          </a:ln>
        </p:spPr>
        <p:txBody>
          <a:bodyPr wrap="none">
            <a:spAutoFit/>
          </a:bodyPr>
          <a:lstStyle/>
          <a:p>
            <a:pPr eaLnBrk="0" hangingPunct="0"/>
            <a:r>
              <a:rPr lang="en-US" sz="1400">
                <a:solidFill>
                  <a:srgbClr val="000000"/>
                </a:solidFill>
                <a:cs typeface="Arial" pitchFamily="34" charset="0"/>
              </a:rPr>
              <a:t>Source: S. Seitz</a:t>
            </a:r>
          </a:p>
        </p:txBody>
      </p:sp>
    </p:spTree>
    <p:extLst>
      <p:ext uri="{BB962C8B-B14F-4D97-AF65-F5344CB8AC3E}">
        <p14:creationId xmlns:p14="http://schemas.microsoft.com/office/powerpoint/2010/main" val="21152523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t>Moving Average In 2D</a:t>
            </a:r>
          </a:p>
        </p:txBody>
      </p:sp>
      <p:graphicFrame>
        <p:nvGraphicFramePr>
          <p:cNvPr id="864259" name="Group 3"/>
          <p:cNvGraphicFramePr>
            <a:graphicFrameLocks noGrp="1"/>
          </p:cNvGraphicFramePr>
          <p:nvPr/>
        </p:nvGraphicFramePr>
        <p:xfrm>
          <a:off x="711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3413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3587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7"/>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9"/>
                  </a:ext>
                </a:extLst>
              </a:tr>
            </a:tbl>
          </a:graphicData>
        </a:graphic>
      </p:graphicFrame>
      <p:pic>
        <p:nvPicPr>
          <p:cNvPr id="28798" name="Picture 126" descr="txp_fig"/>
          <p:cNvPicPr>
            <a:picLocks noChangeAspect="1" noChangeArrowheads="1"/>
          </p:cNvPicPr>
          <p:nvPr>
            <p:custDataLst>
              <p:tags r:id="rId1"/>
            </p:custDataLst>
          </p:nvPr>
        </p:nvPicPr>
        <p:blipFill>
          <a:blip r:embed="rId5" cstate="print"/>
          <a:srcRect/>
          <a:stretch>
            <a:fillRect/>
          </a:stretch>
        </p:blipFill>
        <p:spPr bwMode="auto">
          <a:xfrm>
            <a:off x="1752600" y="1600200"/>
            <a:ext cx="1527175" cy="458788"/>
          </a:xfrm>
          <a:prstGeom prst="rect">
            <a:avLst/>
          </a:prstGeom>
          <a:noFill/>
          <a:ln w="9525">
            <a:noFill/>
            <a:miter lim="800000"/>
            <a:headEnd/>
            <a:tailEnd/>
          </a:ln>
        </p:spPr>
      </p:pic>
      <p:graphicFrame>
        <p:nvGraphicFramePr>
          <p:cNvPr id="864385" name="Group 129"/>
          <p:cNvGraphicFramePr>
            <a:graphicFrameLocks noGrp="1"/>
          </p:cNvGraphicFramePr>
          <p:nvPr/>
        </p:nvGraphicFramePr>
        <p:xfrm>
          <a:off x="4724400" y="2286000"/>
          <a:ext cx="3581400" cy="3429002"/>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3286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718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813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28922" name="Picture 252" descr="txp_fig"/>
          <p:cNvPicPr>
            <a:picLocks noChangeAspect="1" noChangeArrowheads="1"/>
          </p:cNvPicPr>
          <p:nvPr>
            <p:custDataLst>
              <p:tags r:id="rId2"/>
            </p:custDataLst>
          </p:nvPr>
        </p:nvPicPr>
        <p:blipFill>
          <a:blip r:embed="rId6" cstate="print"/>
          <a:srcRect/>
          <a:stretch>
            <a:fillRect/>
          </a:stretch>
        </p:blipFill>
        <p:spPr bwMode="auto">
          <a:xfrm>
            <a:off x="5867400" y="1600200"/>
            <a:ext cx="1371600" cy="457200"/>
          </a:xfrm>
          <a:prstGeom prst="rect">
            <a:avLst/>
          </a:prstGeom>
          <a:noFill/>
          <a:ln w="9525">
            <a:noFill/>
            <a:miter lim="800000"/>
            <a:headEnd/>
            <a:tailEnd/>
          </a:ln>
        </p:spPr>
      </p:pic>
      <p:sp>
        <p:nvSpPr>
          <p:cNvPr id="28923" name="Rectangle 253"/>
          <p:cNvSpPr>
            <a:spLocks noChangeArrowheads="1"/>
          </p:cNvSpPr>
          <p:nvPr/>
        </p:nvSpPr>
        <p:spPr bwMode="auto">
          <a:xfrm>
            <a:off x="6172200" y="2590800"/>
            <a:ext cx="381000" cy="381000"/>
          </a:xfrm>
          <a:prstGeom prst="rect">
            <a:avLst/>
          </a:prstGeom>
          <a:noFill/>
          <a:ln w="38100">
            <a:solidFill>
              <a:srgbClr val="FF0000"/>
            </a:solidFill>
            <a:miter lim="800000"/>
            <a:headEnd/>
            <a:tailEnd/>
          </a:ln>
        </p:spPr>
        <p:txBody>
          <a:bodyPr wrap="none" anchor="ctr"/>
          <a:lstStyle/>
          <a:p>
            <a:pPr eaLnBrk="0" hangingPunct="0"/>
            <a:endParaRPr lang="en-US" sz="2400">
              <a:solidFill>
                <a:srgbClr val="000000"/>
              </a:solidFill>
              <a:cs typeface="Arial" pitchFamily="34" charset="0"/>
            </a:endParaRPr>
          </a:p>
        </p:txBody>
      </p:sp>
      <p:graphicFrame>
        <p:nvGraphicFramePr>
          <p:cNvPr id="864510" name="Group 254"/>
          <p:cNvGraphicFramePr>
            <a:graphicFrameLocks noGrp="1"/>
          </p:cNvGraphicFramePr>
          <p:nvPr/>
        </p:nvGraphicFramePr>
        <p:xfrm>
          <a:off x="711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sp>
        <p:nvSpPr>
          <p:cNvPr id="29047" name="Rectangle 127"/>
          <p:cNvSpPr>
            <a:spLocks noChangeArrowheads="1"/>
          </p:cNvSpPr>
          <p:nvPr/>
        </p:nvSpPr>
        <p:spPr bwMode="auto">
          <a:xfrm>
            <a:off x="1752600" y="2286000"/>
            <a:ext cx="1066800" cy="990600"/>
          </a:xfrm>
          <a:prstGeom prst="rect">
            <a:avLst/>
          </a:prstGeom>
          <a:noFill/>
          <a:ln w="38100">
            <a:solidFill>
              <a:srgbClr val="FF0000"/>
            </a:solidFill>
            <a:miter lim="800000"/>
            <a:headEnd/>
            <a:tailEnd/>
          </a:ln>
        </p:spPr>
        <p:txBody>
          <a:bodyPr wrap="none" anchor="ctr"/>
          <a:lstStyle/>
          <a:p>
            <a:pPr eaLnBrk="0" hangingPunct="0"/>
            <a:endParaRPr lang="en-US" sz="2400">
              <a:solidFill>
                <a:srgbClr val="000000"/>
              </a:solidFill>
              <a:cs typeface="Arial" pitchFamily="34" charset="0"/>
            </a:endParaRPr>
          </a:p>
        </p:txBody>
      </p:sp>
      <p:sp>
        <p:nvSpPr>
          <p:cNvPr id="29048" name="Text Box 378"/>
          <p:cNvSpPr txBox="1">
            <a:spLocks noChangeArrowheads="1"/>
          </p:cNvSpPr>
          <p:nvPr/>
        </p:nvSpPr>
        <p:spPr bwMode="auto">
          <a:xfrm>
            <a:off x="7610475" y="6553200"/>
            <a:ext cx="1457325" cy="304800"/>
          </a:xfrm>
          <a:prstGeom prst="rect">
            <a:avLst/>
          </a:prstGeom>
          <a:noFill/>
          <a:ln w="9525">
            <a:noFill/>
            <a:miter lim="800000"/>
            <a:headEnd/>
            <a:tailEnd/>
          </a:ln>
        </p:spPr>
        <p:txBody>
          <a:bodyPr wrap="none">
            <a:spAutoFit/>
          </a:bodyPr>
          <a:lstStyle/>
          <a:p>
            <a:pPr eaLnBrk="0" hangingPunct="0"/>
            <a:r>
              <a:rPr lang="en-US" sz="1400">
                <a:solidFill>
                  <a:srgbClr val="000000"/>
                </a:solidFill>
                <a:cs typeface="Arial" pitchFamily="34" charset="0"/>
              </a:rPr>
              <a:t>Source: S. Seitz</a:t>
            </a:r>
          </a:p>
        </p:txBody>
      </p:sp>
    </p:spTree>
    <p:extLst>
      <p:ext uri="{BB962C8B-B14F-4D97-AF65-F5344CB8AC3E}">
        <p14:creationId xmlns:p14="http://schemas.microsoft.com/office/powerpoint/2010/main" val="33596157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t>Moving Average In 2D</a:t>
            </a:r>
          </a:p>
        </p:txBody>
      </p:sp>
      <p:graphicFrame>
        <p:nvGraphicFramePr>
          <p:cNvPr id="866433" name="Group 129"/>
          <p:cNvGraphicFramePr>
            <a:graphicFrameLocks noGrp="1"/>
          </p:cNvGraphicFramePr>
          <p:nvPr/>
        </p:nvGraphicFramePr>
        <p:xfrm>
          <a:off x="4724400" y="2286000"/>
          <a:ext cx="3581400" cy="3429002"/>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3286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718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813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29822" name="Picture 252" descr="txp_fig"/>
          <p:cNvPicPr>
            <a:picLocks noChangeAspect="1" noChangeArrowheads="1"/>
          </p:cNvPicPr>
          <p:nvPr>
            <p:custDataLst>
              <p:tags r:id="rId1"/>
            </p:custDataLst>
          </p:nvPr>
        </p:nvPicPr>
        <p:blipFill>
          <a:blip r:embed="rId5" cstate="print"/>
          <a:srcRect/>
          <a:stretch>
            <a:fillRect/>
          </a:stretch>
        </p:blipFill>
        <p:spPr bwMode="auto">
          <a:xfrm>
            <a:off x="5867400" y="1600200"/>
            <a:ext cx="1371600" cy="457200"/>
          </a:xfrm>
          <a:prstGeom prst="rect">
            <a:avLst/>
          </a:prstGeom>
          <a:noFill/>
          <a:ln w="9525">
            <a:noFill/>
            <a:miter lim="800000"/>
            <a:headEnd/>
            <a:tailEnd/>
          </a:ln>
        </p:spPr>
      </p:pic>
      <p:sp>
        <p:nvSpPr>
          <p:cNvPr id="29823" name="Rectangle 253"/>
          <p:cNvSpPr>
            <a:spLocks noChangeArrowheads="1"/>
          </p:cNvSpPr>
          <p:nvPr/>
        </p:nvSpPr>
        <p:spPr bwMode="auto">
          <a:xfrm>
            <a:off x="6477000" y="2590800"/>
            <a:ext cx="381000" cy="381000"/>
          </a:xfrm>
          <a:prstGeom prst="rect">
            <a:avLst/>
          </a:prstGeom>
          <a:noFill/>
          <a:ln w="38100">
            <a:solidFill>
              <a:srgbClr val="FF0000"/>
            </a:solidFill>
            <a:miter lim="800000"/>
            <a:headEnd/>
            <a:tailEnd/>
          </a:ln>
        </p:spPr>
        <p:txBody>
          <a:bodyPr wrap="none" anchor="ctr"/>
          <a:lstStyle/>
          <a:p>
            <a:pPr eaLnBrk="0" hangingPunct="0"/>
            <a:endParaRPr lang="en-US" sz="2400">
              <a:solidFill>
                <a:srgbClr val="000000"/>
              </a:solidFill>
              <a:cs typeface="Arial" pitchFamily="34" charset="0"/>
            </a:endParaRPr>
          </a:p>
        </p:txBody>
      </p:sp>
      <p:graphicFrame>
        <p:nvGraphicFramePr>
          <p:cNvPr id="866807" name="Group 503"/>
          <p:cNvGraphicFramePr>
            <a:graphicFrameLocks noGrp="1"/>
          </p:cNvGraphicFramePr>
          <p:nvPr/>
        </p:nvGraphicFramePr>
        <p:xfrm>
          <a:off x="711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pic>
        <p:nvPicPr>
          <p:cNvPr id="29947" name="Picture 626" descr="txp_fig"/>
          <p:cNvPicPr>
            <a:picLocks noChangeAspect="1" noChangeArrowheads="1"/>
          </p:cNvPicPr>
          <p:nvPr>
            <p:custDataLst>
              <p:tags r:id="rId2"/>
            </p:custDataLst>
          </p:nvPr>
        </p:nvPicPr>
        <p:blipFill>
          <a:blip r:embed="rId6" cstate="print"/>
          <a:srcRect/>
          <a:stretch>
            <a:fillRect/>
          </a:stretch>
        </p:blipFill>
        <p:spPr bwMode="auto">
          <a:xfrm>
            <a:off x="1752600" y="1600200"/>
            <a:ext cx="1527175" cy="458788"/>
          </a:xfrm>
          <a:prstGeom prst="rect">
            <a:avLst/>
          </a:prstGeom>
          <a:noFill/>
          <a:ln w="9525">
            <a:noFill/>
            <a:miter lim="800000"/>
            <a:headEnd/>
            <a:tailEnd/>
          </a:ln>
        </p:spPr>
      </p:pic>
      <p:sp>
        <p:nvSpPr>
          <p:cNvPr id="29948" name="Rectangle 127"/>
          <p:cNvSpPr>
            <a:spLocks noChangeArrowheads="1"/>
          </p:cNvSpPr>
          <p:nvPr/>
        </p:nvSpPr>
        <p:spPr bwMode="auto">
          <a:xfrm>
            <a:off x="2133600" y="2286000"/>
            <a:ext cx="1066800" cy="990600"/>
          </a:xfrm>
          <a:prstGeom prst="rect">
            <a:avLst/>
          </a:prstGeom>
          <a:noFill/>
          <a:ln w="38100">
            <a:solidFill>
              <a:srgbClr val="FF0000"/>
            </a:solidFill>
            <a:miter lim="800000"/>
            <a:headEnd/>
            <a:tailEnd/>
          </a:ln>
        </p:spPr>
        <p:txBody>
          <a:bodyPr wrap="none" anchor="ctr"/>
          <a:lstStyle/>
          <a:p>
            <a:pPr eaLnBrk="0" hangingPunct="0"/>
            <a:endParaRPr lang="en-US" sz="2400">
              <a:solidFill>
                <a:srgbClr val="000000"/>
              </a:solidFill>
              <a:cs typeface="Arial" pitchFamily="34" charset="0"/>
            </a:endParaRPr>
          </a:p>
        </p:txBody>
      </p:sp>
      <p:sp>
        <p:nvSpPr>
          <p:cNvPr id="29949" name="Text Box 628"/>
          <p:cNvSpPr txBox="1">
            <a:spLocks noChangeArrowheads="1"/>
          </p:cNvSpPr>
          <p:nvPr/>
        </p:nvSpPr>
        <p:spPr bwMode="auto">
          <a:xfrm>
            <a:off x="7610475" y="6553200"/>
            <a:ext cx="1457325" cy="304800"/>
          </a:xfrm>
          <a:prstGeom prst="rect">
            <a:avLst/>
          </a:prstGeom>
          <a:noFill/>
          <a:ln w="9525">
            <a:noFill/>
            <a:miter lim="800000"/>
            <a:headEnd/>
            <a:tailEnd/>
          </a:ln>
        </p:spPr>
        <p:txBody>
          <a:bodyPr wrap="none">
            <a:spAutoFit/>
          </a:bodyPr>
          <a:lstStyle/>
          <a:p>
            <a:pPr eaLnBrk="0" hangingPunct="0"/>
            <a:r>
              <a:rPr lang="en-US" sz="1400">
                <a:solidFill>
                  <a:srgbClr val="000000"/>
                </a:solidFill>
                <a:cs typeface="Arial" pitchFamily="34" charset="0"/>
              </a:rPr>
              <a:t>Source: S. Seitz</a:t>
            </a:r>
          </a:p>
        </p:txBody>
      </p:sp>
    </p:spTree>
    <p:extLst>
      <p:ext uri="{BB962C8B-B14F-4D97-AF65-F5344CB8AC3E}">
        <p14:creationId xmlns:p14="http://schemas.microsoft.com/office/powerpoint/2010/main" val="23700918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Moving Average In 2D</a:t>
            </a:r>
          </a:p>
        </p:txBody>
      </p:sp>
      <p:graphicFrame>
        <p:nvGraphicFramePr>
          <p:cNvPr id="868770" name="Group 418"/>
          <p:cNvGraphicFramePr>
            <a:graphicFrameLocks noGrp="1"/>
          </p:cNvGraphicFramePr>
          <p:nvPr/>
        </p:nvGraphicFramePr>
        <p:xfrm>
          <a:off x="711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dirty="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dirty="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dirty="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dirty="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pic>
        <p:nvPicPr>
          <p:cNvPr id="30846" name="Picture 126" descr="txp_fig"/>
          <p:cNvPicPr>
            <a:picLocks noChangeAspect="1" noChangeArrowheads="1"/>
          </p:cNvPicPr>
          <p:nvPr>
            <p:custDataLst>
              <p:tags r:id="rId1"/>
            </p:custDataLst>
          </p:nvPr>
        </p:nvPicPr>
        <p:blipFill>
          <a:blip r:embed="rId5" cstate="print"/>
          <a:srcRect/>
          <a:stretch>
            <a:fillRect/>
          </a:stretch>
        </p:blipFill>
        <p:spPr bwMode="auto">
          <a:xfrm>
            <a:off x="1752600" y="1600200"/>
            <a:ext cx="1527175" cy="458788"/>
          </a:xfrm>
          <a:prstGeom prst="rect">
            <a:avLst/>
          </a:prstGeom>
          <a:noFill/>
          <a:ln w="9525">
            <a:noFill/>
            <a:miter lim="800000"/>
            <a:headEnd/>
            <a:tailEnd/>
          </a:ln>
        </p:spPr>
      </p:pic>
      <p:pic>
        <p:nvPicPr>
          <p:cNvPr id="30847" name="Picture 252" descr="txp_fig"/>
          <p:cNvPicPr>
            <a:picLocks noChangeAspect="1" noChangeArrowheads="1"/>
          </p:cNvPicPr>
          <p:nvPr>
            <p:custDataLst>
              <p:tags r:id="rId2"/>
            </p:custDataLst>
          </p:nvPr>
        </p:nvPicPr>
        <p:blipFill>
          <a:blip r:embed="rId6" cstate="print"/>
          <a:srcRect/>
          <a:stretch>
            <a:fillRect/>
          </a:stretch>
        </p:blipFill>
        <p:spPr bwMode="auto">
          <a:xfrm>
            <a:off x="5867400" y="1600200"/>
            <a:ext cx="1371600" cy="457200"/>
          </a:xfrm>
          <a:prstGeom prst="rect">
            <a:avLst/>
          </a:prstGeom>
          <a:noFill/>
          <a:ln w="9525">
            <a:noFill/>
            <a:miter lim="800000"/>
            <a:headEnd/>
            <a:tailEnd/>
          </a:ln>
        </p:spPr>
      </p:pic>
      <p:graphicFrame>
        <p:nvGraphicFramePr>
          <p:cNvPr id="868766" name="Group 414"/>
          <p:cNvGraphicFramePr>
            <a:graphicFrameLocks noGrp="1"/>
          </p:cNvGraphicFramePr>
          <p:nvPr>
            <p:ph idx="1"/>
          </p:nvPr>
        </p:nvGraphicFramePr>
        <p:xfrm>
          <a:off x="4724400" y="2286000"/>
          <a:ext cx="3581400" cy="3429000"/>
        </p:xfrm>
        <a:graphic>
          <a:graphicData uri="http://schemas.openxmlformats.org/drawingml/2006/table">
            <a:tbl>
              <a:tblPr/>
              <a:tblGrid>
                <a:gridCol w="357188">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60363">
                  <a:extLst>
                    <a:ext uri="{9D8B030D-6E8A-4147-A177-3AD203B41FA5}">
                      <a16:colId xmlns:a16="http://schemas.microsoft.com/office/drawing/2014/main" val="20003"/>
                    </a:ext>
                  </a:extLst>
                </a:gridCol>
                <a:gridCol w="357187">
                  <a:extLst>
                    <a:ext uri="{9D8B030D-6E8A-4147-A177-3AD203B41FA5}">
                      <a16:colId xmlns:a16="http://schemas.microsoft.com/office/drawing/2014/main" val="20004"/>
                    </a:ext>
                  </a:extLst>
                </a:gridCol>
                <a:gridCol w="357188">
                  <a:extLst>
                    <a:ext uri="{9D8B030D-6E8A-4147-A177-3AD203B41FA5}">
                      <a16:colId xmlns:a16="http://schemas.microsoft.com/office/drawing/2014/main" val="20005"/>
                    </a:ext>
                  </a:extLst>
                </a:gridCol>
                <a:gridCol w="360362">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60363">
                  <a:extLst>
                    <a:ext uri="{9D8B030D-6E8A-4147-A177-3AD203B41FA5}">
                      <a16:colId xmlns:a16="http://schemas.microsoft.com/office/drawing/2014/main" val="20008"/>
                    </a:ext>
                  </a:extLst>
                </a:gridCol>
                <a:gridCol w="357187">
                  <a:extLst>
                    <a:ext uri="{9D8B030D-6E8A-4147-A177-3AD203B41FA5}">
                      <a16:colId xmlns:a16="http://schemas.microsoft.com/office/drawing/2014/main" val="20009"/>
                    </a:ext>
                  </a:extLst>
                </a:gridCol>
              </a:tblGrid>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40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40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50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80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80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50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80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80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50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50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40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dirty="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30971" name="Text Box 419"/>
          <p:cNvSpPr txBox="1">
            <a:spLocks noChangeArrowheads="1"/>
          </p:cNvSpPr>
          <p:nvPr/>
        </p:nvSpPr>
        <p:spPr bwMode="auto">
          <a:xfrm>
            <a:off x="7610475" y="6553200"/>
            <a:ext cx="1457325" cy="304800"/>
          </a:xfrm>
          <a:prstGeom prst="rect">
            <a:avLst/>
          </a:prstGeom>
          <a:noFill/>
          <a:ln w="9525">
            <a:noFill/>
            <a:miter lim="800000"/>
            <a:headEnd/>
            <a:tailEnd/>
          </a:ln>
        </p:spPr>
        <p:txBody>
          <a:bodyPr wrap="none">
            <a:spAutoFit/>
          </a:bodyPr>
          <a:lstStyle/>
          <a:p>
            <a:pPr eaLnBrk="0" hangingPunct="0"/>
            <a:r>
              <a:rPr lang="en-US" sz="1400">
                <a:solidFill>
                  <a:srgbClr val="000000"/>
                </a:solidFill>
                <a:cs typeface="Arial" pitchFamily="34" charset="0"/>
              </a:rPr>
              <a:t>Source: S. Seitz</a:t>
            </a:r>
          </a:p>
        </p:txBody>
      </p:sp>
    </p:spTree>
    <p:extLst>
      <p:ext uri="{BB962C8B-B14F-4D97-AF65-F5344CB8AC3E}">
        <p14:creationId xmlns:p14="http://schemas.microsoft.com/office/powerpoint/2010/main" val="2653546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Title 3"/>
          <p:cNvSpPr>
            <a:spLocks noGrp="1"/>
          </p:cNvSpPr>
          <p:nvPr>
            <p:ph type="title"/>
          </p:nvPr>
        </p:nvSpPr>
        <p:spPr>
          <a:xfrm>
            <a:off x="701675" y="0"/>
            <a:ext cx="7772400" cy="1143000"/>
          </a:xfrm>
        </p:spPr>
        <p:txBody>
          <a:bodyPr/>
          <a:lstStyle/>
          <a:p>
            <a:r>
              <a:rPr lang="en-US"/>
              <a:t>Correlation filtering</a:t>
            </a:r>
          </a:p>
        </p:txBody>
      </p:sp>
      <p:pic>
        <p:nvPicPr>
          <p:cNvPr id="31747" name="Picture 5" descr="Edittex"/>
          <p:cNvPicPr>
            <a:picLocks noChangeAspect="1" noChangeArrowheads="1"/>
          </p:cNvPicPr>
          <p:nvPr>
            <p:custDataLst>
              <p:tags r:id="rId1"/>
            </p:custDataLst>
          </p:nvPr>
        </p:nvPicPr>
        <p:blipFill>
          <a:blip r:embed="rId5" cstate="print"/>
          <a:srcRect/>
          <a:stretch>
            <a:fillRect/>
          </a:stretch>
        </p:blipFill>
        <p:spPr bwMode="auto">
          <a:xfrm>
            <a:off x="957263" y="1603375"/>
            <a:ext cx="7300912" cy="985838"/>
          </a:xfrm>
          <a:prstGeom prst="rect">
            <a:avLst/>
          </a:prstGeom>
          <a:noFill/>
          <a:ln w="9525">
            <a:noFill/>
            <a:miter lim="800000"/>
            <a:headEnd/>
            <a:tailEnd/>
          </a:ln>
        </p:spPr>
      </p:pic>
      <p:sp>
        <p:nvSpPr>
          <p:cNvPr id="31748" name="TextBox 6"/>
          <p:cNvSpPr txBox="1">
            <a:spLocks noChangeArrowheads="1"/>
          </p:cNvSpPr>
          <p:nvPr/>
        </p:nvSpPr>
        <p:spPr bwMode="auto">
          <a:xfrm>
            <a:off x="665163" y="1128713"/>
            <a:ext cx="7083425" cy="461962"/>
          </a:xfrm>
          <a:prstGeom prst="rect">
            <a:avLst/>
          </a:prstGeom>
          <a:noFill/>
          <a:ln w="9525">
            <a:noFill/>
            <a:miter lim="800000"/>
            <a:headEnd/>
            <a:tailEnd/>
          </a:ln>
        </p:spPr>
        <p:txBody>
          <a:bodyPr>
            <a:spAutoFit/>
          </a:bodyPr>
          <a:lstStyle/>
          <a:p>
            <a:r>
              <a:rPr lang="en-US" sz="2400" b="0"/>
              <a:t>Say the averaging window size is 2k+1 x 2k+1:</a:t>
            </a:r>
          </a:p>
        </p:txBody>
      </p:sp>
      <p:pic>
        <p:nvPicPr>
          <p:cNvPr id="10" name="Picture 8" descr="Edittex"/>
          <p:cNvPicPr>
            <a:picLocks noChangeAspect="1" noChangeArrowheads="1"/>
          </p:cNvPicPr>
          <p:nvPr>
            <p:custDataLst>
              <p:tags r:id="rId2"/>
            </p:custDataLst>
          </p:nvPr>
        </p:nvPicPr>
        <p:blipFill>
          <a:blip r:embed="rId6" cstate="print"/>
          <a:srcRect/>
          <a:stretch>
            <a:fillRect/>
          </a:stretch>
        </p:blipFill>
        <p:spPr bwMode="auto">
          <a:xfrm>
            <a:off x="884238" y="4743450"/>
            <a:ext cx="7199312" cy="1058863"/>
          </a:xfrm>
          <a:prstGeom prst="rect">
            <a:avLst/>
          </a:prstGeom>
          <a:noFill/>
          <a:ln w="9525">
            <a:noFill/>
            <a:miter lim="800000"/>
            <a:headEnd/>
            <a:tailEnd/>
          </a:ln>
        </p:spPr>
      </p:pic>
      <p:sp>
        <p:nvSpPr>
          <p:cNvPr id="11" name="TextBox 10"/>
          <p:cNvSpPr txBox="1">
            <a:spLocks noChangeArrowheads="1"/>
          </p:cNvSpPr>
          <p:nvPr/>
        </p:nvSpPr>
        <p:spPr bwMode="auto">
          <a:xfrm>
            <a:off x="4637088" y="2917825"/>
            <a:ext cx="4608512" cy="646113"/>
          </a:xfrm>
          <a:prstGeom prst="rect">
            <a:avLst/>
          </a:prstGeom>
          <a:noFill/>
          <a:ln w="9525">
            <a:noFill/>
            <a:miter lim="800000"/>
            <a:headEnd/>
            <a:tailEnd/>
          </a:ln>
        </p:spPr>
        <p:txBody>
          <a:bodyPr>
            <a:spAutoFit/>
          </a:bodyPr>
          <a:lstStyle/>
          <a:p>
            <a:r>
              <a:rPr lang="en-US" b="0" i="1"/>
              <a:t>Loop over all pixels in neighborhood around  image pixel F[i,j]</a:t>
            </a:r>
          </a:p>
        </p:txBody>
      </p:sp>
      <p:sp>
        <p:nvSpPr>
          <p:cNvPr id="12" name="Right Brace 11"/>
          <p:cNvSpPr/>
          <p:nvPr/>
        </p:nvSpPr>
        <p:spPr>
          <a:xfrm rot="5400000">
            <a:off x="6178550" y="763588"/>
            <a:ext cx="255587" cy="405288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13" name="Right Brace 12"/>
          <p:cNvSpPr/>
          <p:nvPr/>
        </p:nvSpPr>
        <p:spPr>
          <a:xfrm rot="5400000">
            <a:off x="3257550" y="1968500"/>
            <a:ext cx="182563" cy="164306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4" name="TextBox 13"/>
          <p:cNvSpPr txBox="1">
            <a:spLocks noChangeArrowheads="1"/>
          </p:cNvSpPr>
          <p:nvPr/>
        </p:nvSpPr>
        <p:spPr bwMode="auto">
          <a:xfrm>
            <a:off x="2271713" y="2917825"/>
            <a:ext cx="2519362" cy="646113"/>
          </a:xfrm>
          <a:prstGeom prst="rect">
            <a:avLst/>
          </a:prstGeom>
          <a:noFill/>
          <a:ln w="9525">
            <a:noFill/>
            <a:miter lim="800000"/>
            <a:headEnd/>
            <a:tailEnd/>
          </a:ln>
        </p:spPr>
        <p:txBody>
          <a:bodyPr>
            <a:spAutoFit/>
          </a:bodyPr>
          <a:lstStyle/>
          <a:p>
            <a:r>
              <a:rPr lang="en-US" b="0" i="1"/>
              <a:t>Attribute uniform weight to each pixel</a:t>
            </a:r>
          </a:p>
        </p:txBody>
      </p:sp>
      <p:sp>
        <p:nvSpPr>
          <p:cNvPr id="15" name="TextBox 14"/>
          <p:cNvSpPr txBox="1">
            <a:spLocks noChangeArrowheads="1"/>
          </p:cNvSpPr>
          <p:nvPr/>
        </p:nvSpPr>
        <p:spPr bwMode="auto">
          <a:xfrm>
            <a:off x="519113" y="3913188"/>
            <a:ext cx="8369300" cy="830262"/>
          </a:xfrm>
          <a:prstGeom prst="rect">
            <a:avLst/>
          </a:prstGeom>
          <a:noFill/>
          <a:ln w="9525">
            <a:noFill/>
            <a:miter lim="800000"/>
            <a:headEnd/>
            <a:tailEnd/>
          </a:ln>
        </p:spPr>
        <p:txBody>
          <a:bodyPr>
            <a:spAutoFit/>
          </a:bodyPr>
          <a:lstStyle/>
          <a:p>
            <a:r>
              <a:rPr lang="en-US" sz="2400" b="0"/>
              <a:t>Now generalize to allow </a:t>
            </a:r>
            <a:r>
              <a:rPr lang="en-US" sz="2400"/>
              <a:t>different weights </a:t>
            </a:r>
            <a:r>
              <a:rPr lang="en-US" sz="2400" b="0"/>
              <a:t>depending on  neighboring pixel’s relative position:</a:t>
            </a:r>
          </a:p>
        </p:txBody>
      </p:sp>
      <p:sp>
        <p:nvSpPr>
          <p:cNvPr id="16" name="Right Brace 15"/>
          <p:cNvSpPr/>
          <p:nvPr/>
        </p:nvSpPr>
        <p:spPr>
          <a:xfrm rot="5400000">
            <a:off x="4900613" y="5072063"/>
            <a:ext cx="255587" cy="113188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7" name="TextBox 16"/>
          <p:cNvSpPr txBox="1">
            <a:spLocks noChangeArrowheads="1"/>
          </p:cNvSpPr>
          <p:nvPr/>
        </p:nvSpPr>
        <p:spPr bwMode="auto">
          <a:xfrm>
            <a:off x="4389438" y="5802313"/>
            <a:ext cx="5221287" cy="369887"/>
          </a:xfrm>
          <a:prstGeom prst="rect">
            <a:avLst/>
          </a:prstGeom>
          <a:noFill/>
          <a:ln w="9525">
            <a:noFill/>
            <a:miter lim="800000"/>
            <a:headEnd/>
            <a:tailEnd/>
          </a:ln>
        </p:spPr>
        <p:txBody>
          <a:bodyPr>
            <a:spAutoFit/>
          </a:bodyPr>
          <a:lstStyle/>
          <a:p>
            <a:r>
              <a:rPr lang="en-US" b="0" i="1"/>
              <a:t>Non-uniform weights</a:t>
            </a:r>
          </a:p>
        </p:txBody>
      </p:sp>
    </p:spTree>
    <p:extLst>
      <p:ext uri="{BB962C8B-B14F-4D97-AF65-F5344CB8AC3E}">
        <p14:creationId xmlns:p14="http://schemas.microsoft.com/office/powerpoint/2010/main" val="272634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animBg="1"/>
      <p:bldP spid="14" grpId="0"/>
      <p:bldP spid="15" grpId="0"/>
      <p:bldP spid="16" grpId="0" animBg="1"/>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Title 1"/>
          <p:cNvSpPr>
            <a:spLocks noGrp="1"/>
          </p:cNvSpPr>
          <p:nvPr>
            <p:ph type="title"/>
          </p:nvPr>
        </p:nvSpPr>
        <p:spPr>
          <a:xfrm>
            <a:off x="701675" y="0"/>
            <a:ext cx="7772400" cy="1143000"/>
          </a:xfrm>
        </p:spPr>
        <p:txBody>
          <a:bodyPr/>
          <a:lstStyle/>
          <a:p>
            <a:r>
              <a:rPr lang="en-US"/>
              <a:t>Correlation filtering</a:t>
            </a:r>
          </a:p>
        </p:txBody>
      </p:sp>
      <p:pic>
        <p:nvPicPr>
          <p:cNvPr id="32771" name="Picture 8" descr="Edittex"/>
          <p:cNvPicPr>
            <a:picLocks noChangeAspect="1" noChangeArrowheads="1"/>
          </p:cNvPicPr>
          <p:nvPr>
            <p:custDataLst>
              <p:tags r:id="rId1"/>
            </p:custDataLst>
          </p:nvPr>
        </p:nvPicPr>
        <p:blipFill>
          <a:blip r:embed="rId5" cstate="print"/>
          <a:srcRect/>
          <a:stretch>
            <a:fillRect/>
          </a:stretch>
        </p:blipFill>
        <p:spPr bwMode="auto">
          <a:xfrm>
            <a:off x="920750" y="1201738"/>
            <a:ext cx="7199313" cy="1058862"/>
          </a:xfrm>
          <a:prstGeom prst="rect">
            <a:avLst/>
          </a:prstGeom>
          <a:noFill/>
          <a:ln w="9525">
            <a:noFill/>
            <a:miter lim="800000"/>
            <a:headEnd/>
            <a:tailEnd/>
          </a:ln>
        </p:spPr>
      </p:pic>
      <p:sp>
        <p:nvSpPr>
          <p:cNvPr id="76804" name="TextBox 6"/>
          <p:cNvSpPr txBox="1">
            <a:spLocks noChangeArrowheads="1"/>
          </p:cNvSpPr>
          <p:nvPr/>
        </p:nvSpPr>
        <p:spPr bwMode="auto">
          <a:xfrm>
            <a:off x="584200" y="3538538"/>
            <a:ext cx="8369300" cy="2308225"/>
          </a:xfrm>
          <a:prstGeom prst="rect">
            <a:avLst/>
          </a:prstGeom>
          <a:noFill/>
          <a:ln w="9525">
            <a:noFill/>
            <a:miter lim="800000"/>
            <a:headEnd/>
            <a:tailEnd/>
          </a:ln>
        </p:spPr>
        <p:txBody>
          <a:bodyPr>
            <a:spAutoFit/>
          </a:bodyPr>
          <a:lstStyle/>
          <a:p>
            <a:r>
              <a:rPr lang="en-US" sz="2400" b="0"/>
              <a:t>Filtering an image: replace each pixel with a linear combination of its neighbors.</a:t>
            </a:r>
          </a:p>
          <a:p>
            <a:endParaRPr lang="en-US" sz="2400" b="0"/>
          </a:p>
          <a:p>
            <a:r>
              <a:rPr lang="en-US" sz="2400" b="0"/>
              <a:t>The filter “</a:t>
            </a:r>
            <a:r>
              <a:rPr lang="en-US" sz="2400"/>
              <a:t>kernel</a:t>
            </a:r>
            <a:r>
              <a:rPr lang="en-US" sz="2400" b="0"/>
              <a:t>” or “</a:t>
            </a:r>
            <a:r>
              <a:rPr lang="en-US" sz="2400"/>
              <a:t>mask</a:t>
            </a:r>
            <a:r>
              <a:rPr lang="en-US" sz="2400" b="0"/>
              <a:t>” </a:t>
            </a:r>
            <a:r>
              <a:rPr lang="en-US" sz="2400" b="0" i="1"/>
              <a:t>H</a:t>
            </a:r>
            <a:r>
              <a:rPr lang="en-US" sz="2400" b="0"/>
              <a:t>[</a:t>
            </a:r>
            <a:r>
              <a:rPr lang="en-US" sz="2400" b="0" i="1"/>
              <a:t>u,v</a:t>
            </a:r>
            <a:r>
              <a:rPr lang="en-US" sz="2400" b="0"/>
              <a:t>] is the prescription for the weights in the linear combination.</a:t>
            </a:r>
          </a:p>
          <a:p>
            <a:endParaRPr lang="en-US" sz="2400" b="0"/>
          </a:p>
        </p:txBody>
      </p:sp>
      <p:pic>
        <p:nvPicPr>
          <p:cNvPr id="32773" name="Picture 11" descr="Edittex"/>
          <p:cNvPicPr>
            <a:picLocks noChangeAspect="1" noChangeArrowheads="1"/>
          </p:cNvPicPr>
          <p:nvPr>
            <p:custDataLst>
              <p:tags r:id="rId2"/>
            </p:custDataLst>
          </p:nvPr>
        </p:nvPicPr>
        <p:blipFill>
          <a:blip r:embed="rId6" cstate="print"/>
          <a:srcRect/>
          <a:stretch>
            <a:fillRect/>
          </a:stretch>
        </p:blipFill>
        <p:spPr bwMode="auto">
          <a:xfrm>
            <a:off x="6361113" y="2808288"/>
            <a:ext cx="2263775" cy="352425"/>
          </a:xfrm>
          <a:prstGeom prst="rect">
            <a:avLst/>
          </a:prstGeom>
          <a:noFill/>
          <a:ln w="9525">
            <a:noFill/>
            <a:miter lim="800000"/>
            <a:headEnd/>
            <a:tailEnd/>
          </a:ln>
        </p:spPr>
      </p:pic>
      <p:sp>
        <p:nvSpPr>
          <p:cNvPr id="32774" name="TextBox 42"/>
          <p:cNvSpPr txBox="1">
            <a:spLocks noChangeArrowheads="1"/>
          </p:cNvSpPr>
          <p:nvPr/>
        </p:nvSpPr>
        <p:spPr bwMode="auto">
          <a:xfrm>
            <a:off x="555625" y="2735263"/>
            <a:ext cx="6097588" cy="461962"/>
          </a:xfrm>
          <a:prstGeom prst="rect">
            <a:avLst/>
          </a:prstGeom>
          <a:noFill/>
          <a:ln w="9525">
            <a:noFill/>
            <a:miter lim="800000"/>
            <a:headEnd/>
            <a:tailEnd/>
          </a:ln>
        </p:spPr>
        <p:txBody>
          <a:bodyPr>
            <a:spAutoFit/>
          </a:bodyPr>
          <a:lstStyle/>
          <a:p>
            <a:r>
              <a:rPr lang="en-US" sz="2400" b="0"/>
              <a:t>This is called </a:t>
            </a:r>
            <a:r>
              <a:rPr lang="en-US" sz="2400"/>
              <a:t>cross-correlation</a:t>
            </a:r>
            <a:r>
              <a:rPr lang="en-US" sz="2400" b="0"/>
              <a:t>, denoted </a:t>
            </a:r>
          </a:p>
        </p:txBody>
      </p:sp>
    </p:spTree>
    <p:extLst>
      <p:ext uri="{BB962C8B-B14F-4D97-AF65-F5344CB8AC3E}">
        <p14:creationId xmlns:p14="http://schemas.microsoft.com/office/powerpoint/2010/main" val="1664890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80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80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701675" y="0"/>
            <a:ext cx="7772400" cy="1143000"/>
          </a:xfrm>
        </p:spPr>
        <p:txBody>
          <a:bodyPr/>
          <a:lstStyle/>
          <a:p>
            <a:r>
              <a:rPr lang="en-US"/>
              <a:t>Averaging filter</a:t>
            </a:r>
          </a:p>
        </p:txBody>
      </p:sp>
      <p:sp>
        <p:nvSpPr>
          <p:cNvPr id="33795" name="Content Placeholder 2"/>
          <p:cNvSpPr>
            <a:spLocks noGrp="1"/>
          </p:cNvSpPr>
          <p:nvPr>
            <p:ph idx="1"/>
          </p:nvPr>
        </p:nvSpPr>
        <p:spPr>
          <a:xfrm>
            <a:off x="738188" y="1128713"/>
            <a:ext cx="7772400" cy="4114800"/>
          </a:xfrm>
        </p:spPr>
        <p:txBody>
          <a:bodyPr/>
          <a:lstStyle/>
          <a:p>
            <a:r>
              <a:rPr lang="en-US" sz="2400"/>
              <a:t>What values belong in the kernel </a:t>
            </a:r>
            <a:r>
              <a:rPr lang="en-US" sz="2400" i="1"/>
              <a:t>H</a:t>
            </a:r>
            <a:r>
              <a:rPr lang="en-US" sz="2400"/>
              <a:t> for the moving average example?</a:t>
            </a:r>
          </a:p>
        </p:txBody>
      </p:sp>
      <p:graphicFrame>
        <p:nvGraphicFramePr>
          <p:cNvPr id="4" name="Group 129"/>
          <p:cNvGraphicFramePr>
            <a:graphicFrameLocks noGrp="1"/>
          </p:cNvGraphicFramePr>
          <p:nvPr/>
        </p:nvGraphicFramePr>
        <p:xfrm>
          <a:off x="6211888" y="2628900"/>
          <a:ext cx="2741600" cy="2518883"/>
        </p:xfrm>
        <a:graphic>
          <a:graphicData uri="http://schemas.openxmlformats.org/drawingml/2006/table">
            <a:tbl>
              <a:tblPr/>
              <a:tblGrid>
                <a:gridCol w="274646">
                  <a:extLst>
                    <a:ext uri="{9D8B030D-6E8A-4147-A177-3AD203B41FA5}">
                      <a16:colId xmlns:a16="http://schemas.microsoft.com/office/drawing/2014/main" val="20000"/>
                    </a:ext>
                  </a:extLst>
                </a:gridCol>
                <a:gridCol w="274646">
                  <a:extLst>
                    <a:ext uri="{9D8B030D-6E8A-4147-A177-3AD203B41FA5}">
                      <a16:colId xmlns:a16="http://schemas.microsoft.com/office/drawing/2014/main" val="20001"/>
                    </a:ext>
                  </a:extLst>
                </a:gridCol>
                <a:gridCol w="272216">
                  <a:extLst>
                    <a:ext uri="{9D8B030D-6E8A-4147-A177-3AD203B41FA5}">
                      <a16:colId xmlns:a16="http://schemas.microsoft.com/office/drawing/2014/main" val="20002"/>
                    </a:ext>
                  </a:extLst>
                </a:gridCol>
                <a:gridCol w="274646">
                  <a:extLst>
                    <a:ext uri="{9D8B030D-6E8A-4147-A177-3AD203B41FA5}">
                      <a16:colId xmlns:a16="http://schemas.microsoft.com/office/drawing/2014/main" val="20003"/>
                    </a:ext>
                  </a:extLst>
                </a:gridCol>
                <a:gridCol w="274646">
                  <a:extLst>
                    <a:ext uri="{9D8B030D-6E8A-4147-A177-3AD203B41FA5}">
                      <a16:colId xmlns:a16="http://schemas.microsoft.com/office/drawing/2014/main" val="20004"/>
                    </a:ext>
                  </a:extLst>
                </a:gridCol>
                <a:gridCol w="274646">
                  <a:extLst>
                    <a:ext uri="{9D8B030D-6E8A-4147-A177-3AD203B41FA5}">
                      <a16:colId xmlns:a16="http://schemas.microsoft.com/office/drawing/2014/main" val="20005"/>
                    </a:ext>
                  </a:extLst>
                </a:gridCol>
                <a:gridCol w="274646">
                  <a:extLst>
                    <a:ext uri="{9D8B030D-6E8A-4147-A177-3AD203B41FA5}">
                      <a16:colId xmlns:a16="http://schemas.microsoft.com/office/drawing/2014/main" val="20006"/>
                    </a:ext>
                  </a:extLst>
                </a:gridCol>
                <a:gridCol w="272216">
                  <a:extLst>
                    <a:ext uri="{9D8B030D-6E8A-4147-A177-3AD203B41FA5}">
                      <a16:colId xmlns:a16="http://schemas.microsoft.com/office/drawing/2014/main" val="20007"/>
                    </a:ext>
                  </a:extLst>
                </a:gridCol>
                <a:gridCol w="274646">
                  <a:extLst>
                    <a:ext uri="{9D8B030D-6E8A-4147-A177-3AD203B41FA5}">
                      <a16:colId xmlns:a16="http://schemas.microsoft.com/office/drawing/2014/main" val="20008"/>
                    </a:ext>
                  </a:extLst>
                </a:gridCol>
                <a:gridCol w="274646">
                  <a:extLst>
                    <a:ext uri="{9D8B030D-6E8A-4147-A177-3AD203B41FA5}">
                      <a16:colId xmlns:a16="http://schemas.microsoft.com/office/drawing/2014/main" val="20009"/>
                    </a:ext>
                  </a:extLst>
                </a:gridCol>
              </a:tblGrid>
              <a:tr h="241134">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64432">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10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20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1617">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62102">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8123">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51617">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49288">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49288">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49288">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49288">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dirty="0">
                        <a:ln>
                          <a:noFill/>
                        </a:ln>
                        <a:solidFill>
                          <a:schemeClr val="tx1"/>
                        </a:solidFill>
                        <a:effectLst/>
                        <a:latin typeface="Arial" charset="0"/>
                      </a:endParaRP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33919" name="Picture 252" descr="txp_fig"/>
          <p:cNvPicPr>
            <a:picLocks noChangeAspect="1" noChangeArrowheads="1"/>
          </p:cNvPicPr>
          <p:nvPr>
            <p:custDataLst>
              <p:tags r:id="rId1"/>
            </p:custDataLst>
          </p:nvPr>
        </p:nvPicPr>
        <p:blipFill>
          <a:blip r:embed="rId9" cstate="print"/>
          <a:srcRect/>
          <a:stretch>
            <a:fillRect/>
          </a:stretch>
        </p:blipFill>
        <p:spPr bwMode="auto">
          <a:xfrm>
            <a:off x="7018338" y="2187575"/>
            <a:ext cx="1081087" cy="360363"/>
          </a:xfrm>
          <a:prstGeom prst="rect">
            <a:avLst/>
          </a:prstGeom>
          <a:noFill/>
          <a:ln w="9525">
            <a:noFill/>
            <a:miter lim="800000"/>
            <a:headEnd/>
            <a:tailEnd/>
          </a:ln>
        </p:spPr>
      </p:pic>
      <p:sp>
        <p:nvSpPr>
          <p:cNvPr id="33920" name="Rectangle 253"/>
          <p:cNvSpPr>
            <a:spLocks noChangeArrowheads="1"/>
          </p:cNvSpPr>
          <p:nvPr/>
        </p:nvSpPr>
        <p:spPr bwMode="auto">
          <a:xfrm>
            <a:off x="7529513" y="2808288"/>
            <a:ext cx="381000" cy="381000"/>
          </a:xfrm>
          <a:prstGeom prst="rect">
            <a:avLst/>
          </a:prstGeom>
          <a:noFill/>
          <a:ln w="38100">
            <a:solidFill>
              <a:srgbClr val="FF0000"/>
            </a:solidFill>
            <a:miter lim="800000"/>
            <a:headEnd/>
            <a:tailEnd/>
          </a:ln>
        </p:spPr>
        <p:txBody>
          <a:bodyPr wrap="none" anchor="ctr"/>
          <a:lstStyle/>
          <a:p>
            <a:pPr eaLnBrk="0" hangingPunct="0"/>
            <a:endParaRPr lang="en-US" sz="2400">
              <a:solidFill>
                <a:srgbClr val="000000"/>
              </a:solidFill>
              <a:cs typeface="Arial" pitchFamily="34" charset="0"/>
            </a:endParaRPr>
          </a:p>
        </p:txBody>
      </p:sp>
      <p:graphicFrame>
        <p:nvGraphicFramePr>
          <p:cNvPr id="7" name="Group 503"/>
          <p:cNvGraphicFramePr>
            <a:graphicFrameLocks noGrp="1"/>
          </p:cNvGraphicFramePr>
          <p:nvPr/>
        </p:nvGraphicFramePr>
        <p:xfrm>
          <a:off x="300038" y="2552700"/>
          <a:ext cx="3140011" cy="2551105"/>
        </p:xfrm>
        <a:graphic>
          <a:graphicData uri="http://schemas.openxmlformats.org/drawingml/2006/table">
            <a:tbl>
              <a:tblPr/>
              <a:tblGrid>
                <a:gridCol w="314001">
                  <a:extLst>
                    <a:ext uri="{9D8B030D-6E8A-4147-A177-3AD203B41FA5}">
                      <a16:colId xmlns:a16="http://schemas.microsoft.com/office/drawing/2014/main" val="20000"/>
                    </a:ext>
                  </a:extLst>
                </a:gridCol>
                <a:gridCol w="314001">
                  <a:extLst>
                    <a:ext uri="{9D8B030D-6E8A-4147-A177-3AD203B41FA5}">
                      <a16:colId xmlns:a16="http://schemas.microsoft.com/office/drawing/2014/main" val="20001"/>
                    </a:ext>
                  </a:extLst>
                </a:gridCol>
                <a:gridCol w="314001">
                  <a:extLst>
                    <a:ext uri="{9D8B030D-6E8A-4147-A177-3AD203B41FA5}">
                      <a16:colId xmlns:a16="http://schemas.microsoft.com/office/drawing/2014/main" val="20002"/>
                    </a:ext>
                  </a:extLst>
                </a:gridCol>
                <a:gridCol w="314001">
                  <a:extLst>
                    <a:ext uri="{9D8B030D-6E8A-4147-A177-3AD203B41FA5}">
                      <a16:colId xmlns:a16="http://schemas.microsoft.com/office/drawing/2014/main" val="20003"/>
                    </a:ext>
                  </a:extLst>
                </a:gridCol>
                <a:gridCol w="314001">
                  <a:extLst>
                    <a:ext uri="{9D8B030D-6E8A-4147-A177-3AD203B41FA5}">
                      <a16:colId xmlns:a16="http://schemas.microsoft.com/office/drawing/2014/main" val="20004"/>
                    </a:ext>
                  </a:extLst>
                </a:gridCol>
                <a:gridCol w="314001">
                  <a:extLst>
                    <a:ext uri="{9D8B030D-6E8A-4147-A177-3AD203B41FA5}">
                      <a16:colId xmlns:a16="http://schemas.microsoft.com/office/drawing/2014/main" val="20005"/>
                    </a:ext>
                  </a:extLst>
                </a:gridCol>
                <a:gridCol w="314001">
                  <a:extLst>
                    <a:ext uri="{9D8B030D-6E8A-4147-A177-3AD203B41FA5}">
                      <a16:colId xmlns:a16="http://schemas.microsoft.com/office/drawing/2014/main" val="20006"/>
                    </a:ext>
                  </a:extLst>
                </a:gridCol>
                <a:gridCol w="326618">
                  <a:extLst>
                    <a:ext uri="{9D8B030D-6E8A-4147-A177-3AD203B41FA5}">
                      <a16:colId xmlns:a16="http://schemas.microsoft.com/office/drawing/2014/main" val="20007"/>
                    </a:ext>
                  </a:extLst>
                </a:gridCol>
                <a:gridCol w="301385">
                  <a:extLst>
                    <a:ext uri="{9D8B030D-6E8A-4147-A177-3AD203B41FA5}">
                      <a16:colId xmlns:a16="http://schemas.microsoft.com/office/drawing/2014/main" val="20008"/>
                    </a:ext>
                  </a:extLst>
                </a:gridCol>
                <a:gridCol w="314001">
                  <a:extLst>
                    <a:ext uri="{9D8B030D-6E8A-4147-A177-3AD203B41FA5}">
                      <a16:colId xmlns:a16="http://schemas.microsoft.com/office/drawing/2014/main" val="20009"/>
                    </a:ext>
                  </a:extLst>
                </a:gridCol>
              </a:tblGrid>
              <a:tr h="253100">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dirty="0">
                          <a:ln>
                            <a:noFill/>
                          </a:ln>
                          <a:solidFill>
                            <a:schemeClr val="tx1"/>
                          </a:solidFill>
                          <a:effectLst/>
                          <a:latin typeface="Arial" charset="0"/>
                        </a:rPr>
                        <a:t>0</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255465">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253100">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8F8F8"/>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8F8F8"/>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8F8F8"/>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8F8F8"/>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8F8F8"/>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253100">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8F8F8"/>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8F8F8"/>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dirty="0">
                          <a:ln>
                            <a:noFill/>
                          </a:ln>
                          <a:solidFill>
                            <a:schemeClr val="tx1"/>
                          </a:solidFill>
                          <a:effectLst/>
                          <a:latin typeface="Arial"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8F8F8"/>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8F8F8"/>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8F8F8"/>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254283">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8F8F8"/>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8F8F8"/>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8F8F8"/>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8F8F8"/>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8F8F8"/>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267292">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8F8F8"/>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8F8F8"/>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8F8F8"/>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8F8F8"/>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253100">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8F8F8"/>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8F8F8"/>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8F8F8"/>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8F8F8"/>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8F8F8"/>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253100">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255465">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8F8F8"/>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dirty="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253100">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4D4D4D"/>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dirty="0">
                          <a:ln>
                            <a:noFill/>
                          </a:ln>
                          <a:solidFill>
                            <a:schemeClr val="tx1"/>
                          </a:solidFill>
                          <a:effectLst/>
                          <a:latin typeface="Arial" charset="0"/>
                        </a:rPr>
                        <a:t>0</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pic>
        <p:nvPicPr>
          <p:cNvPr id="34044" name="Picture 626" descr="txp_fig"/>
          <p:cNvPicPr>
            <a:picLocks noChangeAspect="1" noChangeArrowheads="1"/>
          </p:cNvPicPr>
          <p:nvPr>
            <p:custDataLst>
              <p:tags r:id="rId2"/>
            </p:custDataLst>
          </p:nvPr>
        </p:nvPicPr>
        <p:blipFill>
          <a:blip r:embed="rId10" cstate="print"/>
          <a:srcRect/>
          <a:stretch>
            <a:fillRect/>
          </a:stretch>
        </p:blipFill>
        <p:spPr bwMode="auto">
          <a:xfrm>
            <a:off x="1249363" y="2173288"/>
            <a:ext cx="1131887" cy="339725"/>
          </a:xfrm>
          <a:prstGeom prst="rect">
            <a:avLst/>
          </a:prstGeom>
          <a:noFill/>
          <a:ln w="9525">
            <a:noFill/>
            <a:miter lim="800000"/>
            <a:headEnd/>
            <a:tailEnd/>
          </a:ln>
        </p:spPr>
      </p:pic>
      <p:sp>
        <p:nvSpPr>
          <p:cNvPr id="34045" name="Rectangle 127"/>
          <p:cNvSpPr>
            <a:spLocks noChangeArrowheads="1"/>
          </p:cNvSpPr>
          <p:nvPr/>
        </p:nvSpPr>
        <p:spPr bwMode="auto">
          <a:xfrm>
            <a:off x="1577975" y="2514600"/>
            <a:ext cx="914400" cy="803275"/>
          </a:xfrm>
          <a:prstGeom prst="rect">
            <a:avLst/>
          </a:prstGeom>
          <a:noFill/>
          <a:ln w="38100">
            <a:solidFill>
              <a:srgbClr val="FF0000"/>
            </a:solidFill>
            <a:miter lim="800000"/>
            <a:headEnd/>
            <a:tailEnd/>
          </a:ln>
        </p:spPr>
        <p:txBody>
          <a:bodyPr wrap="none" anchor="ctr"/>
          <a:lstStyle/>
          <a:p>
            <a:pPr eaLnBrk="0" hangingPunct="0"/>
            <a:endParaRPr lang="en-US" sz="2400">
              <a:solidFill>
                <a:srgbClr val="000000"/>
              </a:solidFill>
              <a:cs typeface="Arial" pitchFamily="34" charset="0"/>
            </a:endParaRPr>
          </a:p>
        </p:txBody>
      </p:sp>
      <p:grpSp>
        <p:nvGrpSpPr>
          <p:cNvPr id="2" name="Group 4"/>
          <p:cNvGrpSpPr>
            <a:grpSpLocks/>
          </p:cNvGrpSpPr>
          <p:nvPr/>
        </p:nvGrpSpPr>
        <p:grpSpPr bwMode="auto">
          <a:xfrm>
            <a:off x="3987800" y="2735263"/>
            <a:ext cx="1752600" cy="1473200"/>
            <a:chOff x="3799" y="2064"/>
            <a:chExt cx="1433" cy="1136"/>
          </a:xfrm>
        </p:grpSpPr>
        <p:grpSp>
          <p:nvGrpSpPr>
            <p:cNvPr id="3" name="Group 5"/>
            <p:cNvGrpSpPr>
              <a:grpSpLocks/>
            </p:cNvGrpSpPr>
            <p:nvPr/>
          </p:nvGrpSpPr>
          <p:grpSpPr bwMode="auto">
            <a:xfrm>
              <a:off x="4080" y="2064"/>
              <a:ext cx="1152" cy="1136"/>
              <a:chOff x="144" y="144"/>
              <a:chExt cx="1152" cy="1136"/>
            </a:xfrm>
          </p:grpSpPr>
          <p:sp>
            <p:nvSpPr>
              <p:cNvPr id="34054" name="Rectangle 6"/>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1</a:t>
                </a:r>
              </a:p>
            </p:txBody>
          </p:sp>
          <p:sp>
            <p:nvSpPr>
              <p:cNvPr id="34055" name="Rectangle 7"/>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1</a:t>
                </a:r>
              </a:p>
            </p:txBody>
          </p:sp>
          <p:sp>
            <p:nvSpPr>
              <p:cNvPr id="34056" name="Rectangle 8"/>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1</a:t>
                </a:r>
              </a:p>
            </p:txBody>
          </p:sp>
          <p:sp>
            <p:nvSpPr>
              <p:cNvPr id="34057" name="Rectangle 9"/>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1</a:t>
                </a:r>
              </a:p>
            </p:txBody>
          </p:sp>
          <p:sp>
            <p:nvSpPr>
              <p:cNvPr id="34058" name="Rectangle 10"/>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1</a:t>
                </a:r>
              </a:p>
            </p:txBody>
          </p:sp>
          <p:sp>
            <p:nvSpPr>
              <p:cNvPr id="34059" name="Rectangle 11"/>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1</a:t>
                </a:r>
              </a:p>
            </p:txBody>
          </p:sp>
          <p:sp>
            <p:nvSpPr>
              <p:cNvPr id="34060" name="Rectangle 12"/>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1</a:t>
                </a:r>
              </a:p>
            </p:txBody>
          </p:sp>
          <p:sp>
            <p:nvSpPr>
              <p:cNvPr id="34061" name="Rectangle 13"/>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1</a:t>
                </a:r>
              </a:p>
            </p:txBody>
          </p:sp>
          <p:sp>
            <p:nvSpPr>
              <p:cNvPr id="34062" name="Rectangle 14"/>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a:solidFill>
                      <a:srgbClr val="000000"/>
                    </a:solidFill>
                    <a:cs typeface="Arial" pitchFamily="34" charset="0"/>
                  </a:rPr>
                  <a:t>1</a:t>
                </a:r>
              </a:p>
            </p:txBody>
          </p:sp>
          <p:sp>
            <p:nvSpPr>
              <p:cNvPr id="34063" name="Line 15"/>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34064" name="Line 16"/>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34065" name="Line 17"/>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34066" name="Line 18"/>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34067" name="Line 19"/>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34068" name="Line 20"/>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34069" name="Line 21"/>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34070" name="Line 22"/>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pic>
          <p:nvPicPr>
            <p:cNvPr id="34053" name="Picture 23" descr="txp_fig"/>
            <p:cNvPicPr>
              <a:picLocks noChangeAspect="1" noChangeArrowheads="1"/>
            </p:cNvPicPr>
            <p:nvPr>
              <p:custDataLst>
                <p:tags r:id="rId6"/>
              </p:custDataLst>
            </p:nvPr>
          </p:nvPicPr>
          <p:blipFill>
            <a:blip r:embed="rId11" cstate="print">
              <a:clrChange>
                <a:clrFrom>
                  <a:srgbClr val="FFFFFF"/>
                </a:clrFrom>
                <a:clrTo>
                  <a:srgbClr val="FFFFFF">
                    <a:alpha val="0"/>
                  </a:srgbClr>
                </a:clrTo>
              </a:clrChange>
            </a:blip>
            <a:srcRect/>
            <a:stretch>
              <a:fillRect/>
            </a:stretch>
          </p:blipFill>
          <p:spPr bwMode="auto">
            <a:xfrm>
              <a:off x="3799" y="2352"/>
              <a:ext cx="192" cy="576"/>
            </a:xfrm>
            <a:prstGeom prst="rect">
              <a:avLst/>
            </a:prstGeom>
            <a:noFill/>
            <a:ln w="9525">
              <a:noFill/>
              <a:miter lim="800000"/>
              <a:headEnd/>
              <a:tailEnd/>
            </a:ln>
          </p:spPr>
        </p:pic>
      </p:grpSp>
      <p:sp>
        <p:nvSpPr>
          <p:cNvPr id="12" name="Text Box 27"/>
          <p:cNvSpPr txBox="1">
            <a:spLocks noChangeArrowheads="1"/>
          </p:cNvSpPr>
          <p:nvPr/>
        </p:nvSpPr>
        <p:spPr bwMode="auto">
          <a:xfrm>
            <a:off x="4152900" y="4333875"/>
            <a:ext cx="1185863" cy="373063"/>
          </a:xfrm>
          <a:prstGeom prst="rect">
            <a:avLst/>
          </a:prstGeom>
          <a:noFill/>
          <a:ln w="9525">
            <a:noFill/>
            <a:miter lim="800000"/>
            <a:headEnd/>
            <a:tailEnd/>
          </a:ln>
        </p:spPr>
        <p:txBody>
          <a:bodyPr wrap="none">
            <a:spAutoFit/>
          </a:bodyPr>
          <a:lstStyle/>
          <a:p>
            <a:pPr eaLnBrk="0" hangingPunct="0"/>
            <a:r>
              <a:rPr lang="en-US" sz="2400">
                <a:solidFill>
                  <a:srgbClr val="000000"/>
                </a:solidFill>
                <a:cs typeface="Arial" pitchFamily="34" charset="0"/>
              </a:rPr>
              <a:t>“box filter”</a:t>
            </a:r>
          </a:p>
        </p:txBody>
      </p:sp>
      <p:pic>
        <p:nvPicPr>
          <p:cNvPr id="34048" name="Picture 11" descr="Edittex"/>
          <p:cNvPicPr>
            <a:picLocks noChangeAspect="1" noChangeArrowheads="1"/>
          </p:cNvPicPr>
          <p:nvPr>
            <p:custDataLst>
              <p:tags r:id="rId3"/>
            </p:custDataLst>
          </p:nvPr>
        </p:nvPicPr>
        <p:blipFill>
          <a:blip r:embed="rId12" cstate="print"/>
          <a:srcRect/>
          <a:stretch>
            <a:fillRect/>
          </a:stretch>
        </p:blipFill>
        <p:spPr bwMode="auto">
          <a:xfrm>
            <a:off x="3221038" y="5765800"/>
            <a:ext cx="2263775" cy="352425"/>
          </a:xfrm>
          <a:prstGeom prst="rect">
            <a:avLst/>
          </a:prstGeom>
          <a:noFill/>
          <a:ln w="9525">
            <a:noFill/>
            <a:miter lim="800000"/>
            <a:headEnd/>
            <a:tailEnd/>
          </a:ln>
        </p:spPr>
      </p:pic>
      <p:pic>
        <p:nvPicPr>
          <p:cNvPr id="34049" name="Picture 151" descr="txp_fig"/>
          <p:cNvPicPr>
            <a:picLocks noChangeAspect="1" noChangeArrowheads="1"/>
          </p:cNvPicPr>
          <p:nvPr>
            <p:custDataLst>
              <p:tags r:id="rId4"/>
            </p:custDataLst>
          </p:nvPr>
        </p:nvPicPr>
        <p:blipFill>
          <a:blip r:embed="rId13" cstate="print"/>
          <a:srcRect/>
          <a:stretch>
            <a:fillRect/>
          </a:stretch>
        </p:blipFill>
        <p:spPr bwMode="auto">
          <a:xfrm>
            <a:off x="4425950" y="2187575"/>
            <a:ext cx="998538" cy="315913"/>
          </a:xfrm>
          <a:prstGeom prst="rect">
            <a:avLst/>
          </a:prstGeom>
          <a:noFill/>
          <a:ln w="9525">
            <a:noFill/>
            <a:miter lim="800000"/>
            <a:headEnd/>
            <a:tailEnd/>
          </a:ln>
        </p:spPr>
      </p:pic>
      <p:pic>
        <p:nvPicPr>
          <p:cNvPr id="34050" name="Picture 11" descr="Edittex"/>
          <p:cNvPicPr>
            <a:picLocks noChangeAspect="1" noChangeArrowheads="1"/>
          </p:cNvPicPr>
          <p:nvPr>
            <p:custDataLst>
              <p:tags r:id="rId5"/>
            </p:custDataLst>
          </p:nvPr>
        </p:nvPicPr>
        <p:blipFill>
          <a:blip r:embed="rId12" cstate="print"/>
          <a:srcRect l="64516" t="10376" r="17741" b="-3758"/>
          <a:stretch>
            <a:fillRect/>
          </a:stretch>
        </p:blipFill>
        <p:spPr bwMode="auto">
          <a:xfrm>
            <a:off x="3440113" y="2187575"/>
            <a:ext cx="401637" cy="328613"/>
          </a:xfrm>
          <a:prstGeom prst="rect">
            <a:avLst/>
          </a:prstGeom>
          <a:noFill/>
          <a:ln w="9525">
            <a:noFill/>
            <a:miter lim="800000"/>
            <a:headEnd/>
            <a:tailEnd/>
          </a:ln>
        </p:spPr>
      </p:pic>
      <p:sp>
        <p:nvSpPr>
          <p:cNvPr id="39" name="TextBox 38"/>
          <p:cNvSpPr txBox="1">
            <a:spLocks noChangeArrowheads="1"/>
          </p:cNvSpPr>
          <p:nvPr/>
        </p:nvSpPr>
        <p:spPr bwMode="auto">
          <a:xfrm>
            <a:off x="4791075" y="3159125"/>
            <a:ext cx="1643063" cy="708025"/>
          </a:xfrm>
          <a:prstGeom prst="rect">
            <a:avLst/>
          </a:prstGeom>
          <a:noFill/>
          <a:ln w="9525">
            <a:noFill/>
            <a:miter lim="800000"/>
            <a:headEnd/>
            <a:tailEnd/>
          </a:ln>
        </p:spPr>
        <p:txBody>
          <a:bodyPr>
            <a:spAutoFit/>
          </a:bodyPr>
          <a:lstStyle/>
          <a:p>
            <a:r>
              <a:rPr lang="en-US" sz="4000"/>
              <a:t>?</a:t>
            </a:r>
          </a:p>
        </p:txBody>
      </p:sp>
    </p:spTree>
    <p:extLst>
      <p:ext uri="{BB962C8B-B14F-4D97-AF65-F5344CB8AC3E}">
        <p14:creationId xmlns:p14="http://schemas.microsoft.com/office/powerpoint/2010/main" val="1517079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1526ECF-2CD7-4DCD-A89B-EF9EA7C46723}"/>
              </a:ext>
            </a:extLst>
          </p:cNvPr>
          <p:cNvSpPr>
            <a:spLocks noGrp="1"/>
          </p:cNvSpPr>
          <p:nvPr>
            <p:ph type="title"/>
          </p:nvPr>
        </p:nvSpPr>
        <p:spPr/>
        <p:txBody>
          <a:bodyPr/>
          <a:lstStyle/>
          <a:p>
            <a:pPr eaLnBrk="1" hangingPunct="1">
              <a:defRPr/>
            </a:pPr>
            <a:r>
              <a:rPr lang="en-US" kern="1200" dirty="0">
                <a:solidFill>
                  <a:srgbClr val="0033CC"/>
                </a:solidFill>
                <a:effectLst>
                  <a:outerShdw blurRad="38100" dist="38100" dir="2700000" algn="tl">
                    <a:srgbClr val="000000">
                      <a:alpha val="43137"/>
                    </a:srgbClr>
                  </a:outerShdw>
                </a:effectLst>
              </a:rPr>
              <a:t>Point Operations </a:t>
            </a:r>
          </a:p>
        </p:txBody>
      </p:sp>
      <p:sp>
        <p:nvSpPr>
          <p:cNvPr id="2" name="Content Placeholder 1">
            <a:extLst>
              <a:ext uri="{FF2B5EF4-FFF2-40B4-BE49-F238E27FC236}">
                <a16:creationId xmlns:a16="http://schemas.microsoft.com/office/drawing/2014/main" id="{CA7BFB57-5CCB-4B88-BCFE-5EB409B4DB23}"/>
              </a:ext>
            </a:extLst>
          </p:cNvPr>
          <p:cNvSpPr>
            <a:spLocks noGrp="1"/>
          </p:cNvSpPr>
          <p:nvPr>
            <p:ph sz="quarter" idx="1"/>
          </p:nvPr>
        </p:nvSpPr>
        <p:spPr/>
        <p:txBody>
          <a:bodyPr/>
          <a:lstStyle/>
          <a:p>
            <a:endParaRPr lang="en-US"/>
          </a:p>
        </p:txBody>
      </p:sp>
      <p:graphicFrame>
        <p:nvGraphicFramePr>
          <p:cNvPr id="1026" name="Object 2">
            <a:extLst>
              <a:ext uri="{FF2B5EF4-FFF2-40B4-BE49-F238E27FC236}">
                <a16:creationId xmlns:a16="http://schemas.microsoft.com/office/drawing/2014/main" id="{3B13B37E-DE14-4E30-A603-3BC03EB7DD4C}"/>
              </a:ext>
            </a:extLst>
          </p:cNvPr>
          <p:cNvGraphicFramePr>
            <a:graphicFrameLocks noChangeAspect="1"/>
          </p:cNvGraphicFramePr>
          <p:nvPr/>
        </p:nvGraphicFramePr>
        <p:xfrm>
          <a:off x="1803400" y="1252538"/>
          <a:ext cx="2541588" cy="2540000"/>
        </p:xfrm>
        <a:graphic>
          <a:graphicData uri="http://schemas.openxmlformats.org/presentationml/2006/ole">
            <mc:AlternateContent xmlns:mc="http://schemas.openxmlformats.org/markup-compatibility/2006">
              <mc:Choice xmlns:v="urn:schemas-microsoft-com:vml" Requires="v">
                <p:oleObj spid="_x0000_s114696" name="Image" r:id="rId3" imgW="3253089" imgH="3253089" progId="">
                  <p:embed/>
                </p:oleObj>
              </mc:Choice>
              <mc:Fallback>
                <p:oleObj name="Image" r:id="rId3" imgW="3253089" imgH="3253089" progId="">
                  <p:embed/>
                  <p:pic>
                    <p:nvPicPr>
                      <p:cNvPr id="1026" name="Object 2">
                        <a:extLst>
                          <a:ext uri="{FF2B5EF4-FFF2-40B4-BE49-F238E27FC236}">
                            <a16:creationId xmlns:a16="http://schemas.microsoft.com/office/drawing/2014/main" id="{3B13B37E-DE14-4E30-A603-3BC03EB7D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3400" y="1252538"/>
                        <a:ext cx="2541588" cy="25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7" name="Object 3">
            <a:extLst>
              <a:ext uri="{FF2B5EF4-FFF2-40B4-BE49-F238E27FC236}">
                <a16:creationId xmlns:a16="http://schemas.microsoft.com/office/drawing/2014/main" id="{4F08392E-3FC2-4F3F-B389-0F2CA0D6D226}"/>
              </a:ext>
            </a:extLst>
          </p:cNvPr>
          <p:cNvGraphicFramePr>
            <a:graphicFrameLocks noChangeAspect="1"/>
          </p:cNvGraphicFramePr>
          <p:nvPr/>
        </p:nvGraphicFramePr>
        <p:xfrm>
          <a:off x="4443413" y="1262063"/>
          <a:ext cx="2540000" cy="2540000"/>
        </p:xfrm>
        <a:graphic>
          <a:graphicData uri="http://schemas.openxmlformats.org/presentationml/2006/ole">
            <mc:AlternateContent xmlns:mc="http://schemas.openxmlformats.org/markup-compatibility/2006">
              <mc:Choice xmlns:v="urn:schemas-microsoft-com:vml" Requires="v">
                <p:oleObj spid="_x0000_s114697" name="Image" r:id="rId5" imgW="3253089" imgH="3253089" progId="">
                  <p:embed/>
                </p:oleObj>
              </mc:Choice>
              <mc:Fallback>
                <p:oleObj name="Image" r:id="rId5" imgW="3253089" imgH="3253089" progId="">
                  <p:embed/>
                  <p:pic>
                    <p:nvPicPr>
                      <p:cNvPr id="1027" name="Object 3">
                        <a:extLst>
                          <a:ext uri="{FF2B5EF4-FFF2-40B4-BE49-F238E27FC236}">
                            <a16:creationId xmlns:a16="http://schemas.microsoft.com/office/drawing/2014/main" id="{4F08392E-3FC2-4F3F-B389-0F2CA0D6D2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43413" y="1262063"/>
                        <a:ext cx="2540000" cy="25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031" name="Group 11">
            <a:extLst>
              <a:ext uri="{FF2B5EF4-FFF2-40B4-BE49-F238E27FC236}">
                <a16:creationId xmlns:a16="http://schemas.microsoft.com/office/drawing/2014/main" id="{6F6802DC-EB42-4397-8BA7-D70512B30268}"/>
              </a:ext>
            </a:extLst>
          </p:cNvPr>
          <p:cNvGrpSpPr>
            <a:grpSpLocks/>
          </p:cNvGrpSpPr>
          <p:nvPr/>
        </p:nvGrpSpPr>
        <p:grpSpPr bwMode="auto">
          <a:xfrm>
            <a:off x="2144713" y="4697413"/>
            <a:ext cx="5016500" cy="2003425"/>
            <a:chOff x="2488874" y="4803181"/>
            <a:chExt cx="3911018" cy="1495414"/>
          </a:xfrm>
        </p:grpSpPr>
        <p:sp>
          <p:nvSpPr>
            <p:cNvPr id="1032" name="Rectangle 5">
              <a:extLst>
                <a:ext uri="{FF2B5EF4-FFF2-40B4-BE49-F238E27FC236}">
                  <a16:creationId xmlns:a16="http://schemas.microsoft.com/office/drawing/2014/main" id="{BEDCBE4E-4B88-4768-99C3-1ECDCB932AA1}"/>
                </a:ext>
              </a:extLst>
            </p:cNvPr>
            <p:cNvSpPr>
              <a:spLocks noChangeArrowheads="1"/>
            </p:cNvSpPr>
            <p:nvPr/>
          </p:nvSpPr>
          <p:spPr bwMode="auto">
            <a:xfrm>
              <a:off x="4881628" y="4806902"/>
              <a:ext cx="1518264" cy="1172189"/>
            </a:xfrm>
            <a:prstGeom prst="rect">
              <a:avLst/>
            </a:prstGeom>
            <a:solidFill>
              <a:srgbClr val="EFFDB5"/>
            </a:solidFill>
            <a:ln w="28575" algn="ctr">
              <a:solidFill>
                <a:srgbClr val="000000"/>
              </a:solidFill>
              <a:miter lim="800000"/>
              <a:headEnd/>
              <a:tailEnd/>
            </a:ln>
          </p:spPr>
          <p:txBody>
            <a:bodyPr wrap="none" anchor="ctr"/>
            <a:lstStyle>
              <a:lvl1pPr algn="ctr" eaLnBrk="0" hangingPunct="0">
                <a:defRPr sz="2200">
                  <a:solidFill>
                    <a:schemeClr val="tx1"/>
                  </a:solidFill>
                  <a:latin typeface="Arial" panose="020B0604020202020204" pitchFamily="34" charset="0"/>
                  <a:cs typeface="Arial" panose="020B0604020202020204" pitchFamily="34" charset="0"/>
                </a:defRPr>
              </a:lvl1pPr>
              <a:lvl2pPr marL="742950" indent="-285750" algn="ctr" eaLnBrk="0" hangingPunct="0">
                <a:defRPr sz="2200">
                  <a:solidFill>
                    <a:schemeClr val="tx1"/>
                  </a:solidFill>
                  <a:latin typeface="Arial" panose="020B0604020202020204" pitchFamily="34" charset="0"/>
                  <a:cs typeface="Arial" panose="020B0604020202020204" pitchFamily="34" charset="0"/>
                </a:defRPr>
              </a:lvl2pPr>
              <a:lvl3pPr marL="1143000" indent="-228600" algn="ctr" eaLnBrk="0" hangingPunct="0">
                <a:defRPr sz="2200">
                  <a:solidFill>
                    <a:schemeClr val="tx1"/>
                  </a:solidFill>
                  <a:latin typeface="Arial" panose="020B0604020202020204" pitchFamily="34" charset="0"/>
                  <a:cs typeface="Arial" panose="020B0604020202020204" pitchFamily="34" charset="0"/>
                </a:defRPr>
              </a:lvl3pPr>
              <a:lvl4pPr marL="1600200" indent="-228600" algn="ctr" eaLnBrk="0" hangingPunct="0">
                <a:defRPr sz="2200">
                  <a:solidFill>
                    <a:schemeClr val="tx1"/>
                  </a:solidFill>
                  <a:latin typeface="Arial" panose="020B0604020202020204" pitchFamily="34" charset="0"/>
                  <a:cs typeface="Arial" panose="020B0604020202020204" pitchFamily="34" charset="0"/>
                </a:defRPr>
              </a:lvl4pPr>
              <a:lvl5pPr marL="2057400" indent="-228600" algn="ctr" eaLnBrk="0" hangingPunct="0">
                <a:defRPr sz="2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9pPr>
            </a:lstStyle>
            <a:p>
              <a:pPr algn="l"/>
              <a:endParaRPr lang="en-US" altLang="en-US" sz="2400">
                <a:solidFill>
                  <a:srgbClr val="000000"/>
                </a:solidFill>
                <a:latin typeface="Times New Roman (Hebrew)"/>
              </a:endParaRPr>
            </a:p>
          </p:txBody>
        </p:sp>
        <p:sp>
          <p:nvSpPr>
            <p:cNvPr id="1033" name="Oval 6">
              <a:extLst>
                <a:ext uri="{FF2B5EF4-FFF2-40B4-BE49-F238E27FC236}">
                  <a16:creationId xmlns:a16="http://schemas.microsoft.com/office/drawing/2014/main" id="{0C6268CB-37B5-48D0-9004-78B699EF8FC8}"/>
                </a:ext>
              </a:extLst>
            </p:cNvPr>
            <p:cNvSpPr>
              <a:spLocks noChangeArrowheads="1"/>
            </p:cNvSpPr>
            <p:nvPr/>
          </p:nvSpPr>
          <p:spPr bwMode="auto">
            <a:xfrm>
              <a:off x="5216539" y="5699999"/>
              <a:ext cx="69463" cy="69463"/>
            </a:xfrm>
            <a:prstGeom prst="ellipse">
              <a:avLst/>
            </a:prstGeom>
            <a:solidFill>
              <a:srgbClr val="FC0128"/>
            </a:solidFill>
            <a:ln w="28575">
              <a:solidFill>
                <a:srgbClr val="FC0128"/>
              </a:solidFill>
              <a:round/>
              <a:headEnd/>
              <a:tailEnd/>
            </a:ln>
          </p:spPr>
          <p:txBody>
            <a:bodyPr wrap="none" anchor="ctr"/>
            <a:lstStyle>
              <a:lvl1pPr algn="ctr" eaLnBrk="0" hangingPunct="0">
                <a:defRPr sz="2200">
                  <a:solidFill>
                    <a:schemeClr val="tx1"/>
                  </a:solidFill>
                  <a:latin typeface="Arial" panose="020B0604020202020204" pitchFamily="34" charset="0"/>
                  <a:cs typeface="Arial" panose="020B0604020202020204" pitchFamily="34" charset="0"/>
                </a:defRPr>
              </a:lvl1pPr>
              <a:lvl2pPr marL="742950" indent="-285750" algn="ctr" eaLnBrk="0" hangingPunct="0">
                <a:defRPr sz="2200">
                  <a:solidFill>
                    <a:schemeClr val="tx1"/>
                  </a:solidFill>
                  <a:latin typeface="Arial" panose="020B0604020202020204" pitchFamily="34" charset="0"/>
                  <a:cs typeface="Arial" panose="020B0604020202020204" pitchFamily="34" charset="0"/>
                </a:defRPr>
              </a:lvl2pPr>
              <a:lvl3pPr marL="1143000" indent="-228600" algn="ctr" eaLnBrk="0" hangingPunct="0">
                <a:defRPr sz="2200">
                  <a:solidFill>
                    <a:schemeClr val="tx1"/>
                  </a:solidFill>
                  <a:latin typeface="Arial" panose="020B0604020202020204" pitchFamily="34" charset="0"/>
                  <a:cs typeface="Arial" panose="020B0604020202020204" pitchFamily="34" charset="0"/>
                </a:defRPr>
              </a:lvl3pPr>
              <a:lvl4pPr marL="1600200" indent="-228600" algn="ctr" eaLnBrk="0" hangingPunct="0">
                <a:defRPr sz="2200">
                  <a:solidFill>
                    <a:schemeClr val="tx1"/>
                  </a:solidFill>
                  <a:latin typeface="Arial" panose="020B0604020202020204" pitchFamily="34" charset="0"/>
                  <a:cs typeface="Arial" panose="020B0604020202020204" pitchFamily="34" charset="0"/>
                </a:defRPr>
              </a:lvl4pPr>
              <a:lvl5pPr marL="2057400" indent="-228600" algn="ctr" eaLnBrk="0" hangingPunct="0">
                <a:defRPr sz="2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9pPr>
            </a:lstStyle>
            <a:p>
              <a:pPr algn="l"/>
              <a:endParaRPr lang="en-US" altLang="en-US" sz="2400">
                <a:solidFill>
                  <a:srgbClr val="000000"/>
                </a:solidFill>
                <a:latin typeface="Times New Roman (Hebrew)"/>
              </a:endParaRPr>
            </a:p>
          </p:txBody>
        </p:sp>
        <p:sp>
          <p:nvSpPr>
            <p:cNvPr id="1034" name="Rectangle 7">
              <a:extLst>
                <a:ext uri="{FF2B5EF4-FFF2-40B4-BE49-F238E27FC236}">
                  <a16:creationId xmlns:a16="http://schemas.microsoft.com/office/drawing/2014/main" id="{95A52575-C99A-42D8-9D08-9008DA4504E7}"/>
                </a:ext>
              </a:extLst>
            </p:cNvPr>
            <p:cNvSpPr>
              <a:spLocks noChangeArrowheads="1"/>
            </p:cNvSpPr>
            <p:nvPr/>
          </p:nvSpPr>
          <p:spPr bwMode="auto">
            <a:xfrm>
              <a:off x="2488874" y="4803181"/>
              <a:ext cx="1518264" cy="1172188"/>
            </a:xfrm>
            <a:prstGeom prst="rect">
              <a:avLst/>
            </a:prstGeom>
            <a:solidFill>
              <a:srgbClr val="EFFDB5"/>
            </a:solidFill>
            <a:ln w="28575" algn="ctr">
              <a:solidFill>
                <a:srgbClr val="000000"/>
              </a:solidFill>
              <a:miter lim="800000"/>
              <a:headEnd/>
              <a:tailEnd/>
            </a:ln>
          </p:spPr>
          <p:txBody>
            <a:bodyPr wrap="none" anchor="ctr"/>
            <a:lstStyle>
              <a:lvl1pPr algn="ctr" eaLnBrk="0" hangingPunct="0">
                <a:defRPr sz="2200">
                  <a:solidFill>
                    <a:schemeClr val="tx1"/>
                  </a:solidFill>
                  <a:latin typeface="Arial" panose="020B0604020202020204" pitchFamily="34" charset="0"/>
                  <a:cs typeface="Arial" panose="020B0604020202020204" pitchFamily="34" charset="0"/>
                </a:defRPr>
              </a:lvl1pPr>
              <a:lvl2pPr marL="742950" indent="-285750" algn="ctr" eaLnBrk="0" hangingPunct="0">
                <a:defRPr sz="2200">
                  <a:solidFill>
                    <a:schemeClr val="tx1"/>
                  </a:solidFill>
                  <a:latin typeface="Arial" panose="020B0604020202020204" pitchFamily="34" charset="0"/>
                  <a:cs typeface="Arial" panose="020B0604020202020204" pitchFamily="34" charset="0"/>
                </a:defRPr>
              </a:lvl2pPr>
              <a:lvl3pPr marL="1143000" indent="-228600" algn="ctr" eaLnBrk="0" hangingPunct="0">
                <a:defRPr sz="2200">
                  <a:solidFill>
                    <a:schemeClr val="tx1"/>
                  </a:solidFill>
                  <a:latin typeface="Arial" panose="020B0604020202020204" pitchFamily="34" charset="0"/>
                  <a:cs typeface="Arial" panose="020B0604020202020204" pitchFamily="34" charset="0"/>
                </a:defRPr>
              </a:lvl3pPr>
              <a:lvl4pPr marL="1600200" indent="-228600" algn="ctr" eaLnBrk="0" hangingPunct="0">
                <a:defRPr sz="2200">
                  <a:solidFill>
                    <a:schemeClr val="tx1"/>
                  </a:solidFill>
                  <a:latin typeface="Arial" panose="020B0604020202020204" pitchFamily="34" charset="0"/>
                  <a:cs typeface="Arial" panose="020B0604020202020204" pitchFamily="34" charset="0"/>
                </a:defRPr>
              </a:lvl4pPr>
              <a:lvl5pPr marL="2057400" indent="-228600" algn="ctr" eaLnBrk="0" hangingPunct="0">
                <a:defRPr sz="2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9pPr>
            </a:lstStyle>
            <a:p>
              <a:pPr algn="l"/>
              <a:endParaRPr lang="en-US" altLang="en-US" sz="2400">
                <a:solidFill>
                  <a:srgbClr val="000000"/>
                </a:solidFill>
                <a:latin typeface="Times New Roman (Hebrew)"/>
              </a:endParaRPr>
            </a:p>
          </p:txBody>
        </p:sp>
        <p:sp>
          <p:nvSpPr>
            <p:cNvPr id="1035" name="Oval 8">
              <a:extLst>
                <a:ext uri="{FF2B5EF4-FFF2-40B4-BE49-F238E27FC236}">
                  <a16:creationId xmlns:a16="http://schemas.microsoft.com/office/drawing/2014/main" id="{73BF262D-0818-4462-BD95-8B9B187597E8}"/>
                </a:ext>
              </a:extLst>
            </p:cNvPr>
            <p:cNvSpPr>
              <a:spLocks noChangeArrowheads="1"/>
            </p:cNvSpPr>
            <p:nvPr/>
          </p:nvSpPr>
          <p:spPr bwMode="auto">
            <a:xfrm>
              <a:off x="2846113" y="5685114"/>
              <a:ext cx="69463" cy="69463"/>
            </a:xfrm>
            <a:prstGeom prst="ellipse">
              <a:avLst/>
            </a:prstGeom>
            <a:solidFill>
              <a:srgbClr val="000000"/>
            </a:solidFill>
            <a:ln w="28575">
              <a:solidFill>
                <a:srgbClr val="000000"/>
              </a:solidFill>
              <a:round/>
              <a:headEnd/>
              <a:tailEnd/>
            </a:ln>
          </p:spPr>
          <p:txBody>
            <a:bodyPr wrap="none" anchor="ctr"/>
            <a:lstStyle>
              <a:lvl1pPr algn="ctr" eaLnBrk="0" hangingPunct="0">
                <a:defRPr sz="2200">
                  <a:solidFill>
                    <a:schemeClr val="tx1"/>
                  </a:solidFill>
                  <a:latin typeface="Arial" panose="020B0604020202020204" pitchFamily="34" charset="0"/>
                  <a:cs typeface="Arial" panose="020B0604020202020204" pitchFamily="34" charset="0"/>
                </a:defRPr>
              </a:lvl1pPr>
              <a:lvl2pPr marL="742950" indent="-285750" algn="ctr" eaLnBrk="0" hangingPunct="0">
                <a:defRPr sz="2200">
                  <a:solidFill>
                    <a:schemeClr val="tx1"/>
                  </a:solidFill>
                  <a:latin typeface="Arial" panose="020B0604020202020204" pitchFamily="34" charset="0"/>
                  <a:cs typeface="Arial" panose="020B0604020202020204" pitchFamily="34" charset="0"/>
                </a:defRPr>
              </a:lvl2pPr>
              <a:lvl3pPr marL="1143000" indent="-228600" algn="ctr" eaLnBrk="0" hangingPunct="0">
                <a:defRPr sz="2200">
                  <a:solidFill>
                    <a:schemeClr val="tx1"/>
                  </a:solidFill>
                  <a:latin typeface="Arial" panose="020B0604020202020204" pitchFamily="34" charset="0"/>
                  <a:cs typeface="Arial" panose="020B0604020202020204" pitchFamily="34" charset="0"/>
                </a:defRPr>
              </a:lvl3pPr>
              <a:lvl4pPr marL="1600200" indent="-228600" algn="ctr" eaLnBrk="0" hangingPunct="0">
                <a:defRPr sz="2200">
                  <a:solidFill>
                    <a:schemeClr val="tx1"/>
                  </a:solidFill>
                  <a:latin typeface="Arial" panose="020B0604020202020204" pitchFamily="34" charset="0"/>
                  <a:cs typeface="Arial" panose="020B0604020202020204" pitchFamily="34" charset="0"/>
                </a:defRPr>
              </a:lvl4pPr>
              <a:lvl5pPr marL="2057400" indent="-228600" algn="ctr" eaLnBrk="0" hangingPunct="0">
                <a:defRPr sz="2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9pPr>
            </a:lstStyle>
            <a:p>
              <a:pPr algn="l"/>
              <a:endParaRPr lang="en-US" altLang="en-US" sz="2400">
                <a:solidFill>
                  <a:srgbClr val="000000"/>
                </a:solidFill>
                <a:latin typeface="Times New Roman (Hebrew)"/>
              </a:endParaRPr>
            </a:p>
          </p:txBody>
        </p:sp>
        <p:sp>
          <p:nvSpPr>
            <p:cNvPr id="1036" name="Freeform 9">
              <a:extLst>
                <a:ext uri="{FF2B5EF4-FFF2-40B4-BE49-F238E27FC236}">
                  <a16:creationId xmlns:a16="http://schemas.microsoft.com/office/drawing/2014/main" id="{19813BE4-3F96-471B-A30D-B2B826DCC05D}"/>
                </a:ext>
              </a:extLst>
            </p:cNvPr>
            <p:cNvSpPr>
              <a:spLocks/>
            </p:cNvSpPr>
            <p:nvPr/>
          </p:nvSpPr>
          <p:spPr bwMode="auto">
            <a:xfrm>
              <a:off x="2987520" y="5806152"/>
              <a:ext cx="2098776" cy="492443"/>
            </a:xfrm>
            <a:custGeom>
              <a:avLst/>
              <a:gdLst>
                <a:gd name="T0" fmla="*/ 0 w 1692"/>
                <a:gd name="T1" fmla="*/ 0 h 397"/>
                <a:gd name="T2" fmla="*/ 873 w 1692"/>
                <a:gd name="T3" fmla="*/ 396 h 397"/>
                <a:gd name="T4" fmla="*/ 1692 w 1692"/>
                <a:gd name="T5" fmla="*/ 9 h 397"/>
                <a:gd name="T6" fmla="*/ 0 60000 65536"/>
                <a:gd name="T7" fmla="*/ 0 60000 65536"/>
                <a:gd name="T8" fmla="*/ 0 60000 65536"/>
                <a:gd name="T9" fmla="*/ 0 w 1692"/>
                <a:gd name="T10" fmla="*/ 0 h 397"/>
                <a:gd name="T11" fmla="*/ 1692 w 1692"/>
                <a:gd name="T12" fmla="*/ 397 h 397"/>
              </a:gdLst>
              <a:ahLst/>
              <a:cxnLst>
                <a:cxn ang="T6">
                  <a:pos x="T0" y="T1"/>
                </a:cxn>
                <a:cxn ang="T7">
                  <a:pos x="T2" y="T3"/>
                </a:cxn>
                <a:cxn ang="T8">
                  <a:pos x="T4" y="T5"/>
                </a:cxn>
              </a:cxnLst>
              <a:rect l="T9" t="T10" r="T11" b="T12"/>
              <a:pathLst>
                <a:path w="1692" h="397">
                  <a:moveTo>
                    <a:pt x="0" y="0"/>
                  </a:moveTo>
                  <a:cubicBezTo>
                    <a:pt x="144" y="66"/>
                    <a:pt x="591" y="395"/>
                    <a:pt x="873" y="396"/>
                  </a:cubicBezTo>
                  <a:cubicBezTo>
                    <a:pt x="1155" y="397"/>
                    <a:pt x="1522" y="90"/>
                    <a:pt x="1692" y="9"/>
                  </a:cubicBezTo>
                </a:path>
              </a:pathLst>
            </a:custGeom>
            <a:noFill/>
            <a:ln w="28575">
              <a:solidFill>
                <a:srgbClr val="000000"/>
              </a:solidFill>
              <a:round/>
              <a:headEnd/>
              <a:tailEnd type="triangle" w="lg" len="lg"/>
            </a:ln>
            <a:extLst>
              <a:ext uri="{909E8E84-426E-40DD-AFC4-6F175D3DCCD1}">
                <a14:hiddenFill xmlns:a14="http://schemas.microsoft.com/office/drawing/2010/main">
                  <a:solidFill>
                    <a:srgbClr val="FFFFFF"/>
                  </a:solidFill>
                </a14:hiddenFill>
              </a:ext>
            </a:extLst>
          </p:spPr>
          <p:txBody>
            <a:bodyPr wrap="none" anchor="ctr"/>
            <a:lstStyle>
              <a:lvl1pPr algn="ctr" eaLnBrk="0" hangingPunct="0">
                <a:defRPr sz="2200">
                  <a:solidFill>
                    <a:schemeClr val="tx1"/>
                  </a:solidFill>
                  <a:latin typeface="Arial" panose="020B0604020202020204" pitchFamily="34" charset="0"/>
                  <a:cs typeface="Arial" panose="020B0604020202020204" pitchFamily="34" charset="0"/>
                </a:defRPr>
              </a:lvl1pPr>
              <a:lvl2pPr marL="742950" indent="-285750" algn="ctr" eaLnBrk="0" hangingPunct="0">
                <a:defRPr sz="2200">
                  <a:solidFill>
                    <a:schemeClr val="tx1"/>
                  </a:solidFill>
                  <a:latin typeface="Arial" panose="020B0604020202020204" pitchFamily="34" charset="0"/>
                  <a:cs typeface="Arial" panose="020B0604020202020204" pitchFamily="34" charset="0"/>
                </a:defRPr>
              </a:lvl2pPr>
              <a:lvl3pPr marL="1143000" indent="-228600" algn="ctr" eaLnBrk="0" hangingPunct="0">
                <a:defRPr sz="2200">
                  <a:solidFill>
                    <a:schemeClr val="tx1"/>
                  </a:solidFill>
                  <a:latin typeface="Arial" panose="020B0604020202020204" pitchFamily="34" charset="0"/>
                  <a:cs typeface="Arial" panose="020B0604020202020204" pitchFamily="34" charset="0"/>
                </a:defRPr>
              </a:lvl3pPr>
              <a:lvl4pPr marL="1600200" indent="-228600" algn="ctr" eaLnBrk="0" hangingPunct="0">
                <a:defRPr sz="2200">
                  <a:solidFill>
                    <a:schemeClr val="tx1"/>
                  </a:solidFill>
                  <a:latin typeface="Arial" panose="020B0604020202020204" pitchFamily="34" charset="0"/>
                  <a:cs typeface="Arial" panose="020B0604020202020204" pitchFamily="34" charset="0"/>
                </a:defRPr>
              </a:lvl4pPr>
              <a:lvl5pPr marL="2057400" indent="-228600" algn="ctr" eaLnBrk="0" hangingPunct="0">
                <a:defRPr sz="2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9pPr>
            </a:lstStyle>
            <a:p>
              <a:pPr algn="l"/>
              <a:endParaRPr lang="en-US" altLang="en-US" sz="2400">
                <a:solidFill>
                  <a:srgbClr val="000000"/>
                </a:solidFill>
                <a:latin typeface="Times New Roman (Hebrew)"/>
              </a:endParaRPr>
            </a:p>
          </p:txBody>
        </p:sp>
      </p:grpSp>
      <p:graphicFrame>
        <p:nvGraphicFramePr>
          <p:cNvPr id="1028" name="Object 5">
            <a:extLst>
              <a:ext uri="{FF2B5EF4-FFF2-40B4-BE49-F238E27FC236}">
                <a16:creationId xmlns:a16="http://schemas.microsoft.com/office/drawing/2014/main" id="{7B3B4DBE-588C-468F-9D8C-8A3501C7AF47}"/>
              </a:ext>
            </a:extLst>
          </p:cNvPr>
          <p:cNvGraphicFramePr>
            <a:graphicFrameLocks noChangeAspect="1"/>
          </p:cNvGraphicFramePr>
          <p:nvPr/>
        </p:nvGraphicFramePr>
        <p:xfrm>
          <a:off x="2730500" y="3973513"/>
          <a:ext cx="3370263" cy="573087"/>
        </p:xfrm>
        <a:graphic>
          <a:graphicData uri="http://schemas.openxmlformats.org/presentationml/2006/ole">
            <mc:AlternateContent xmlns:mc="http://schemas.openxmlformats.org/markup-compatibility/2006">
              <mc:Choice xmlns:v="urn:schemas-microsoft-com:vml" Requires="v">
                <p:oleObj spid="_x0000_s114698" name="משוואה" r:id="rId7" imgW="1269720" imgH="215640" progId="Equation.3">
                  <p:embed/>
                </p:oleObj>
              </mc:Choice>
              <mc:Fallback>
                <p:oleObj name="משוואה" r:id="rId7" imgW="1269720" imgH="215640" progId="Equation.3">
                  <p:embed/>
                  <p:pic>
                    <p:nvPicPr>
                      <p:cNvPr id="1028" name="Object 5">
                        <a:extLst>
                          <a:ext uri="{FF2B5EF4-FFF2-40B4-BE49-F238E27FC236}">
                            <a16:creationId xmlns:a16="http://schemas.microsoft.com/office/drawing/2014/main" id="{7B3B4DBE-588C-468F-9D8C-8A3501C7AF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30500" y="3973513"/>
                        <a:ext cx="3370263" cy="573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6479725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446088" y="0"/>
            <a:ext cx="8229600" cy="1143000"/>
          </a:xfrm>
        </p:spPr>
        <p:txBody>
          <a:bodyPr/>
          <a:lstStyle/>
          <a:p>
            <a:pPr eaLnBrk="1" hangingPunct="1"/>
            <a:r>
              <a:rPr lang="en-US"/>
              <a:t>Smoothing by averaging</a:t>
            </a:r>
          </a:p>
        </p:txBody>
      </p:sp>
      <p:pic>
        <p:nvPicPr>
          <p:cNvPr id="34819" name="Picture 3"/>
          <p:cNvPicPr>
            <a:picLocks noChangeAspect="1" noChangeArrowheads="1"/>
          </p:cNvPicPr>
          <p:nvPr/>
        </p:nvPicPr>
        <p:blipFill>
          <a:blip r:embed="rId3" cstate="print"/>
          <a:srcRect/>
          <a:stretch>
            <a:fillRect/>
          </a:stretch>
        </p:blipFill>
        <p:spPr bwMode="auto">
          <a:xfrm>
            <a:off x="738188" y="2260600"/>
            <a:ext cx="3395662" cy="3395663"/>
          </a:xfrm>
          <a:prstGeom prst="rect">
            <a:avLst/>
          </a:prstGeom>
          <a:noFill/>
          <a:ln w="9525">
            <a:noFill/>
            <a:miter lim="800000"/>
            <a:headEnd/>
            <a:tailEnd/>
          </a:ln>
        </p:spPr>
      </p:pic>
      <p:pic>
        <p:nvPicPr>
          <p:cNvPr id="34820" name="Picture 4"/>
          <p:cNvPicPr>
            <a:picLocks noChangeAspect="1" noChangeArrowheads="1"/>
          </p:cNvPicPr>
          <p:nvPr/>
        </p:nvPicPr>
        <p:blipFill>
          <a:blip r:embed="rId4" cstate="print"/>
          <a:srcRect/>
          <a:stretch>
            <a:fillRect/>
          </a:stretch>
        </p:blipFill>
        <p:spPr bwMode="auto">
          <a:xfrm>
            <a:off x="5046663" y="2260600"/>
            <a:ext cx="3395662" cy="3395663"/>
          </a:xfrm>
          <a:prstGeom prst="rect">
            <a:avLst/>
          </a:prstGeom>
          <a:noFill/>
          <a:ln w="9525">
            <a:noFill/>
            <a:miter lim="800000"/>
            <a:headEnd/>
            <a:tailEnd/>
          </a:ln>
        </p:spPr>
      </p:pic>
      <p:pic>
        <p:nvPicPr>
          <p:cNvPr id="34821" name="Picture 5"/>
          <p:cNvPicPr>
            <a:picLocks noChangeAspect="1" noChangeArrowheads="1"/>
          </p:cNvPicPr>
          <p:nvPr/>
        </p:nvPicPr>
        <p:blipFill>
          <a:blip r:embed="rId5" cstate="print"/>
          <a:srcRect/>
          <a:stretch>
            <a:fillRect/>
          </a:stretch>
        </p:blipFill>
        <p:spPr bwMode="auto">
          <a:xfrm>
            <a:off x="4267200" y="1350963"/>
            <a:ext cx="546100" cy="546100"/>
          </a:xfrm>
          <a:prstGeom prst="rect">
            <a:avLst/>
          </a:prstGeom>
          <a:noFill/>
          <a:ln w="9525">
            <a:noFill/>
            <a:miter lim="800000"/>
            <a:headEnd/>
            <a:tailEnd/>
          </a:ln>
        </p:spPr>
      </p:pic>
      <p:sp>
        <p:nvSpPr>
          <p:cNvPr id="34822" name="TextBox 5"/>
          <p:cNvSpPr txBox="1">
            <a:spLocks noChangeArrowheads="1"/>
          </p:cNvSpPr>
          <p:nvPr/>
        </p:nvSpPr>
        <p:spPr bwMode="auto">
          <a:xfrm>
            <a:off x="5265738" y="1274763"/>
            <a:ext cx="3687762" cy="523875"/>
          </a:xfrm>
          <a:prstGeom prst="rect">
            <a:avLst/>
          </a:prstGeom>
          <a:noFill/>
          <a:ln w="9525">
            <a:noFill/>
            <a:miter lim="800000"/>
            <a:headEnd/>
            <a:tailEnd/>
          </a:ln>
        </p:spPr>
        <p:txBody>
          <a:bodyPr>
            <a:spAutoFit/>
          </a:bodyPr>
          <a:lstStyle/>
          <a:p>
            <a:r>
              <a:rPr lang="en-US" sz="1400" b="0"/>
              <a:t>depicts box filter: </a:t>
            </a:r>
          </a:p>
          <a:p>
            <a:r>
              <a:rPr lang="en-US" sz="1400" b="0"/>
              <a:t>white = high value, black = low value</a:t>
            </a:r>
          </a:p>
        </p:txBody>
      </p:sp>
      <p:cxnSp>
        <p:nvCxnSpPr>
          <p:cNvPr id="34823" name="Straight Arrow Connector 7"/>
          <p:cNvCxnSpPr>
            <a:cxnSpLocks noChangeShapeType="1"/>
            <a:stCxn id="34822" idx="1"/>
          </p:cNvCxnSpPr>
          <p:nvPr/>
        </p:nvCxnSpPr>
        <p:spPr bwMode="auto">
          <a:xfrm rot="10800000" flipV="1">
            <a:off x="4813300" y="1536700"/>
            <a:ext cx="452438" cy="87313"/>
          </a:xfrm>
          <a:prstGeom prst="straightConnector1">
            <a:avLst/>
          </a:prstGeom>
          <a:noFill/>
          <a:ln w="9525" algn="ctr">
            <a:solidFill>
              <a:schemeClr val="tx1"/>
            </a:solidFill>
            <a:round/>
            <a:headEnd/>
            <a:tailEnd type="arrow" w="med" len="med"/>
          </a:ln>
        </p:spPr>
      </p:cxnSp>
      <p:sp>
        <p:nvSpPr>
          <p:cNvPr id="34824" name="TextBox 9"/>
          <p:cNvSpPr txBox="1">
            <a:spLocks noChangeArrowheads="1"/>
          </p:cNvSpPr>
          <p:nvPr/>
        </p:nvSpPr>
        <p:spPr bwMode="auto">
          <a:xfrm>
            <a:off x="1760538" y="5729288"/>
            <a:ext cx="1131887" cy="369887"/>
          </a:xfrm>
          <a:prstGeom prst="rect">
            <a:avLst/>
          </a:prstGeom>
          <a:noFill/>
          <a:ln w="9525">
            <a:noFill/>
            <a:miter lim="800000"/>
            <a:headEnd/>
            <a:tailEnd/>
          </a:ln>
        </p:spPr>
        <p:txBody>
          <a:bodyPr>
            <a:spAutoFit/>
          </a:bodyPr>
          <a:lstStyle/>
          <a:p>
            <a:r>
              <a:rPr lang="en-US"/>
              <a:t>original</a:t>
            </a:r>
          </a:p>
        </p:txBody>
      </p:sp>
      <p:sp>
        <p:nvSpPr>
          <p:cNvPr id="34825" name="TextBox 10"/>
          <p:cNvSpPr txBox="1">
            <a:spLocks noChangeArrowheads="1"/>
          </p:cNvSpPr>
          <p:nvPr/>
        </p:nvSpPr>
        <p:spPr bwMode="auto">
          <a:xfrm>
            <a:off x="6288088" y="5692775"/>
            <a:ext cx="1131887" cy="369888"/>
          </a:xfrm>
          <a:prstGeom prst="rect">
            <a:avLst/>
          </a:prstGeom>
          <a:noFill/>
          <a:ln w="9525">
            <a:noFill/>
            <a:miter lim="800000"/>
            <a:headEnd/>
            <a:tailEnd/>
          </a:ln>
        </p:spPr>
        <p:txBody>
          <a:bodyPr>
            <a:spAutoFit/>
          </a:bodyPr>
          <a:lstStyle/>
          <a:p>
            <a:r>
              <a:rPr lang="en-US"/>
              <a:t>filtered</a:t>
            </a:r>
          </a:p>
        </p:txBody>
      </p:sp>
    </p:spTree>
    <p:extLst>
      <p:ext uri="{BB962C8B-B14F-4D97-AF65-F5344CB8AC3E}">
        <p14:creationId xmlns:p14="http://schemas.microsoft.com/office/powerpoint/2010/main" val="30226329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20638" y="-7938"/>
            <a:ext cx="9123362" cy="922338"/>
          </a:xfrm>
        </p:spPr>
        <p:txBody>
          <a:bodyPr/>
          <a:lstStyle/>
          <a:p>
            <a:pPr eaLnBrk="1" hangingPunct="1"/>
            <a:r>
              <a:rPr lang="en-US" altLang="en-US">
                <a:cs typeface="FreesiaUPC" pitchFamily="34" charset="-34"/>
              </a:rPr>
              <a:t>Mechanics of spatial filtering</a:t>
            </a:r>
          </a:p>
        </p:txBody>
      </p:sp>
      <p:sp>
        <p:nvSpPr>
          <p:cNvPr id="14339" name="Content Placeholder 2"/>
          <p:cNvSpPr>
            <a:spLocks noGrp="1"/>
          </p:cNvSpPr>
          <p:nvPr>
            <p:ph sz="quarter" idx="1"/>
          </p:nvPr>
        </p:nvSpPr>
        <p:spPr>
          <a:xfrm>
            <a:off x="38100" y="990600"/>
            <a:ext cx="9067800" cy="5638800"/>
          </a:xfrm>
        </p:spPr>
        <p:txBody>
          <a:bodyPr/>
          <a:lstStyle/>
          <a:p>
            <a:pPr eaLnBrk="1" hangingPunct="1"/>
            <a:r>
              <a:rPr lang="en-US" altLang="en-US">
                <a:cs typeface="FreesiaUPC" pitchFamily="34" charset="-34"/>
              </a:rPr>
              <a:t>Handling Pixels Close to Boundaries</a:t>
            </a:r>
          </a:p>
        </p:txBody>
      </p:sp>
      <p:pic>
        <p:nvPicPr>
          <p:cNvPr id="1434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743200"/>
            <a:ext cx="2884488"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1434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163" y="2632075"/>
            <a:ext cx="3148012" cy="322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14342" name="Text Box 6"/>
          <p:cNvSpPr txBox="1">
            <a:spLocks noChangeArrowheads="1"/>
          </p:cNvSpPr>
          <p:nvPr/>
        </p:nvSpPr>
        <p:spPr bwMode="auto">
          <a:xfrm>
            <a:off x="1812925" y="2174875"/>
            <a:ext cx="2095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kumimoji="1" lang="en-US" altLang="en-US" sz="2400">
                <a:latin typeface="Times New Roman" panose="02020603050405020304" pitchFamily="18" charset="0"/>
                <a:cs typeface="Angsana New" pitchFamily="18" charset="-120"/>
              </a:rPr>
              <a:t>pad with zeroes</a:t>
            </a:r>
          </a:p>
        </p:txBody>
      </p:sp>
      <p:sp>
        <p:nvSpPr>
          <p:cNvPr id="14343" name="Text Box 7"/>
          <p:cNvSpPr txBox="1">
            <a:spLocks noChangeArrowheads="1"/>
          </p:cNvSpPr>
          <p:nvPr/>
        </p:nvSpPr>
        <p:spPr bwMode="auto">
          <a:xfrm>
            <a:off x="4724400" y="3962400"/>
            <a:ext cx="438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kumimoji="1" lang="en-US" altLang="en-US" sz="2400">
                <a:latin typeface="Times New Roman" panose="02020603050405020304" pitchFamily="18" charset="0"/>
                <a:cs typeface="Angsana New" pitchFamily="18" charset="-120"/>
              </a:rPr>
              <a:t>or</a:t>
            </a:r>
          </a:p>
        </p:txBody>
      </p:sp>
      <p:sp>
        <p:nvSpPr>
          <p:cNvPr id="14344" name="Text Box 8"/>
          <p:cNvSpPr txBox="1">
            <a:spLocks noChangeArrowheads="1"/>
          </p:cNvSpPr>
          <p:nvPr/>
        </p:nvSpPr>
        <p:spPr bwMode="auto">
          <a:xfrm>
            <a:off x="2041525" y="2754313"/>
            <a:ext cx="2317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kumimoji="1" lang="en-US" altLang="en-US" sz="1400">
                <a:latin typeface="Times New Roman" panose="02020603050405020304" pitchFamily="18" charset="0"/>
                <a:cs typeface="Angsana New" pitchFamily="18" charset="-120"/>
              </a:rPr>
              <a:t>0 0 0 ……………………….0</a:t>
            </a:r>
          </a:p>
        </p:txBody>
      </p:sp>
      <p:sp>
        <p:nvSpPr>
          <p:cNvPr id="14345" name="Text Box 9"/>
          <p:cNvSpPr txBox="1">
            <a:spLocks noChangeArrowheads="1"/>
          </p:cNvSpPr>
          <p:nvPr/>
        </p:nvSpPr>
        <p:spPr bwMode="auto">
          <a:xfrm rot="5400000">
            <a:off x="517525" y="4206875"/>
            <a:ext cx="2317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kumimoji="1" lang="en-US" altLang="en-US" sz="1400">
                <a:latin typeface="Times New Roman" panose="02020603050405020304" pitchFamily="18" charset="0"/>
                <a:cs typeface="Angsana New" pitchFamily="18" charset="-120"/>
              </a:rPr>
              <a:t>0 0 0 ……………………….0</a:t>
            </a:r>
          </a:p>
        </p:txBody>
      </p:sp>
    </p:spTree>
    <p:extLst>
      <p:ext uri="{BB962C8B-B14F-4D97-AF65-F5344CB8AC3E}">
        <p14:creationId xmlns:p14="http://schemas.microsoft.com/office/powerpoint/2010/main" val="1485452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ChangeArrowheads="1"/>
          </p:cNvSpPr>
          <p:nvPr/>
        </p:nvSpPr>
        <p:spPr bwMode="auto">
          <a:xfrm>
            <a:off x="381000" y="2286000"/>
            <a:ext cx="2514600" cy="2438400"/>
          </a:xfrm>
          <a:prstGeom prst="rect">
            <a:avLst/>
          </a:prstGeom>
          <a:solidFill>
            <a:schemeClr val="bg1"/>
          </a:solidFill>
          <a:ln w="9525">
            <a:solidFill>
              <a:schemeClr val="tx1"/>
            </a:solidFill>
            <a:prstDash val="dash"/>
            <a:miter lim="800000"/>
            <a:headEnd/>
            <a:tailEnd/>
          </a:ln>
        </p:spPr>
        <p:txBody>
          <a:bodyPr wrap="none" anchor="ctr"/>
          <a:lstStyle/>
          <a:p>
            <a:pPr eaLnBrk="0" hangingPunct="0"/>
            <a:endParaRPr lang="en-US" sz="2400">
              <a:solidFill>
                <a:srgbClr val="000000"/>
              </a:solidFill>
              <a:cs typeface="Arial" pitchFamily="34" charset="0"/>
            </a:endParaRPr>
          </a:p>
        </p:txBody>
      </p:sp>
      <p:sp>
        <p:nvSpPr>
          <p:cNvPr id="40963" name="Rectangle 2"/>
          <p:cNvSpPr>
            <a:spLocks noGrp="1" noChangeArrowheads="1"/>
          </p:cNvSpPr>
          <p:nvPr>
            <p:ph type="title"/>
          </p:nvPr>
        </p:nvSpPr>
        <p:spPr>
          <a:xfrm>
            <a:off x="457200" y="-76200"/>
            <a:ext cx="8229600" cy="1143000"/>
          </a:xfrm>
        </p:spPr>
        <p:txBody>
          <a:bodyPr/>
          <a:lstStyle/>
          <a:p>
            <a:r>
              <a:rPr lang="en-US" dirty="0"/>
              <a:t>Boundary issues</a:t>
            </a:r>
          </a:p>
        </p:txBody>
      </p:sp>
      <p:sp>
        <p:nvSpPr>
          <p:cNvPr id="40964" name="Rectangle 3"/>
          <p:cNvSpPr>
            <a:spLocks noGrp="1" noChangeArrowheads="1"/>
          </p:cNvSpPr>
          <p:nvPr>
            <p:ph type="body" idx="1"/>
          </p:nvPr>
        </p:nvSpPr>
        <p:spPr>
          <a:xfrm>
            <a:off x="457200" y="1036637"/>
            <a:ext cx="8229600" cy="4525963"/>
          </a:xfrm>
        </p:spPr>
        <p:txBody>
          <a:bodyPr>
            <a:normAutofit/>
          </a:bodyPr>
          <a:lstStyle/>
          <a:p>
            <a:r>
              <a:rPr lang="en-US" sz="2800" dirty="0"/>
              <a:t>What is the size of the output?</a:t>
            </a:r>
          </a:p>
        </p:txBody>
      </p:sp>
      <p:sp>
        <p:nvSpPr>
          <p:cNvPr id="40965" name="Rectangle 4"/>
          <p:cNvSpPr>
            <a:spLocks noChangeArrowheads="1"/>
          </p:cNvSpPr>
          <p:nvPr/>
        </p:nvSpPr>
        <p:spPr bwMode="auto">
          <a:xfrm>
            <a:off x="609600" y="2514600"/>
            <a:ext cx="2057400" cy="1981200"/>
          </a:xfrm>
          <a:prstGeom prst="rect">
            <a:avLst/>
          </a:prstGeom>
          <a:solidFill>
            <a:srgbClr val="FFCC99"/>
          </a:solidFill>
          <a:ln w="9525">
            <a:solidFill>
              <a:schemeClr val="tx1"/>
            </a:solidFill>
            <a:miter lim="800000"/>
            <a:headEnd/>
            <a:tailEnd/>
          </a:ln>
        </p:spPr>
        <p:txBody>
          <a:bodyPr wrap="none" anchor="ctr"/>
          <a:lstStyle/>
          <a:p>
            <a:pPr algn="ctr" eaLnBrk="0" hangingPunct="0"/>
            <a:r>
              <a:rPr lang="en-US" sz="2400" i="1">
                <a:solidFill>
                  <a:srgbClr val="000000"/>
                </a:solidFill>
                <a:cs typeface="Arial" pitchFamily="34" charset="0"/>
              </a:rPr>
              <a:t>f</a:t>
            </a:r>
          </a:p>
        </p:txBody>
      </p:sp>
      <p:sp>
        <p:nvSpPr>
          <p:cNvPr id="40966" name="Rectangle 5"/>
          <p:cNvSpPr>
            <a:spLocks noChangeArrowheads="1"/>
          </p:cNvSpPr>
          <p:nvPr/>
        </p:nvSpPr>
        <p:spPr bwMode="auto">
          <a:xfrm>
            <a:off x="2590800" y="2133600"/>
            <a:ext cx="457200" cy="457200"/>
          </a:xfrm>
          <a:prstGeom prst="rect">
            <a:avLst/>
          </a:prstGeom>
          <a:solidFill>
            <a:srgbClr val="99CCFF"/>
          </a:solidFill>
          <a:ln w="9525">
            <a:solidFill>
              <a:schemeClr val="tx1"/>
            </a:solidFill>
            <a:miter lim="800000"/>
            <a:headEnd/>
            <a:tailEnd/>
          </a:ln>
        </p:spPr>
        <p:txBody>
          <a:bodyPr wrap="none" anchor="ctr"/>
          <a:lstStyle/>
          <a:p>
            <a:pPr algn="ctr" eaLnBrk="0" hangingPunct="0"/>
            <a:r>
              <a:rPr lang="en-US" sz="2400" i="1">
                <a:solidFill>
                  <a:srgbClr val="000000"/>
                </a:solidFill>
                <a:cs typeface="Arial" pitchFamily="34" charset="0"/>
              </a:rPr>
              <a:t>g</a:t>
            </a:r>
          </a:p>
        </p:txBody>
      </p:sp>
      <p:sp>
        <p:nvSpPr>
          <p:cNvPr id="40967" name="Rectangle 8"/>
          <p:cNvSpPr>
            <a:spLocks noChangeArrowheads="1"/>
          </p:cNvSpPr>
          <p:nvPr/>
        </p:nvSpPr>
        <p:spPr bwMode="auto">
          <a:xfrm>
            <a:off x="228600" y="2133600"/>
            <a:ext cx="457200" cy="457200"/>
          </a:xfrm>
          <a:prstGeom prst="rect">
            <a:avLst/>
          </a:prstGeom>
          <a:solidFill>
            <a:srgbClr val="99CCFF"/>
          </a:solidFill>
          <a:ln w="9525">
            <a:solidFill>
              <a:schemeClr val="tx1"/>
            </a:solidFill>
            <a:miter lim="800000"/>
            <a:headEnd/>
            <a:tailEnd/>
          </a:ln>
        </p:spPr>
        <p:txBody>
          <a:bodyPr wrap="none" anchor="ctr"/>
          <a:lstStyle/>
          <a:p>
            <a:pPr algn="ctr" eaLnBrk="0" hangingPunct="0"/>
            <a:r>
              <a:rPr lang="en-US" sz="2400" i="1">
                <a:solidFill>
                  <a:srgbClr val="000000"/>
                </a:solidFill>
                <a:cs typeface="Arial" pitchFamily="34" charset="0"/>
              </a:rPr>
              <a:t>g</a:t>
            </a:r>
          </a:p>
        </p:txBody>
      </p:sp>
      <p:sp>
        <p:nvSpPr>
          <p:cNvPr id="40968" name="Rectangle 9"/>
          <p:cNvSpPr>
            <a:spLocks noChangeArrowheads="1"/>
          </p:cNvSpPr>
          <p:nvPr/>
        </p:nvSpPr>
        <p:spPr bwMode="auto">
          <a:xfrm>
            <a:off x="2590800" y="4419600"/>
            <a:ext cx="457200" cy="457200"/>
          </a:xfrm>
          <a:prstGeom prst="rect">
            <a:avLst/>
          </a:prstGeom>
          <a:solidFill>
            <a:srgbClr val="99CCFF"/>
          </a:solidFill>
          <a:ln w="9525">
            <a:solidFill>
              <a:schemeClr val="tx1"/>
            </a:solidFill>
            <a:miter lim="800000"/>
            <a:headEnd/>
            <a:tailEnd/>
          </a:ln>
        </p:spPr>
        <p:txBody>
          <a:bodyPr wrap="none" anchor="ctr"/>
          <a:lstStyle/>
          <a:p>
            <a:pPr algn="ctr" eaLnBrk="0" hangingPunct="0"/>
            <a:r>
              <a:rPr lang="en-US" sz="2400" i="1">
                <a:solidFill>
                  <a:srgbClr val="000000"/>
                </a:solidFill>
                <a:cs typeface="Arial" pitchFamily="34" charset="0"/>
              </a:rPr>
              <a:t>g</a:t>
            </a:r>
          </a:p>
        </p:txBody>
      </p:sp>
      <p:sp>
        <p:nvSpPr>
          <p:cNvPr id="40969" name="Rectangle 10"/>
          <p:cNvSpPr>
            <a:spLocks noChangeArrowheads="1"/>
          </p:cNvSpPr>
          <p:nvPr/>
        </p:nvSpPr>
        <p:spPr bwMode="auto">
          <a:xfrm>
            <a:off x="228600" y="4419600"/>
            <a:ext cx="457200" cy="457200"/>
          </a:xfrm>
          <a:prstGeom prst="rect">
            <a:avLst/>
          </a:prstGeom>
          <a:solidFill>
            <a:srgbClr val="99CCFF"/>
          </a:solidFill>
          <a:ln w="9525">
            <a:solidFill>
              <a:schemeClr val="tx1"/>
            </a:solidFill>
            <a:miter lim="800000"/>
            <a:headEnd/>
            <a:tailEnd/>
          </a:ln>
        </p:spPr>
        <p:txBody>
          <a:bodyPr wrap="none" anchor="ctr"/>
          <a:lstStyle/>
          <a:p>
            <a:pPr algn="ctr" eaLnBrk="0" hangingPunct="0"/>
            <a:r>
              <a:rPr lang="en-US" sz="2400" i="1">
                <a:solidFill>
                  <a:srgbClr val="000000"/>
                </a:solidFill>
                <a:cs typeface="Arial" pitchFamily="34" charset="0"/>
              </a:rPr>
              <a:t>g</a:t>
            </a:r>
          </a:p>
        </p:txBody>
      </p:sp>
      <p:sp>
        <p:nvSpPr>
          <p:cNvPr id="40970" name="Rectangle 13"/>
          <p:cNvSpPr>
            <a:spLocks noChangeArrowheads="1"/>
          </p:cNvSpPr>
          <p:nvPr/>
        </p:nvSpPr>
        <p:spPr bwMode="auto">
          <a:xfrm>
            <a:off x="3886200" y="2514600"/>
            <a:ext cx="2057400" cy="1981200"/>
          </a:xfrm>
          <a:prstGeom prst="rect">
            <a:avLst/>
          </a:prstGeom>
          <a:solidFill>
            <a:srgbClr val="FFCC99"/>
          </a:solidFill>
          <a:ln w="9525">
            <a:solidFill>
              <a:schemeClr val="tx1"/>
            </a:solidFill>
            <a:miter lim="800000"/>
            <a:headEnd/>
            <a:tailEnd/>
          </a:ln>
        </p:spPr>
        <p:txBody>
          <a:bodyPr wrap="none" anchor="ctr"/>
          <a:lstStyle/>
          <a:p>
            <a:pPr algn="ctr" eaLnBrk="0" hangingPunct="0"/>
            <a:r>
              <a:rPr lang="en-US" sz="2400" i="1">
                <a:solidFill>
                  <a:srgbClr val="000000"/>
                </a:solidFill>
                <a:cs typeface="Arial" pitchFamily="34" charset="0"/>
              </a:rPr>
              <a:t>f</a:t>
            </a:r>
          </a:p>
        </p:txBody>
      </p:sp>
      <p:sp>
        <p:nvSpPr>
          <p:cNvPr id="40971" name="Rectangle 14"/>
          <p:cNvSpPr>
            <a:spLocks noChangeArrowheads="1"/>
          </p:cNvSpPr>
          <p:nvPr/>
        </p:nvSpPr>
        <p:spPr bwMode="auto">
          <a:xfrm>
            <a:off x="5715000" y="2286000"/>
            <a:ext cx="457200" cy="457200"/>
          </a:xfrm>
          <a:prstGeom prst="rect">
            <a:avLst/>
          </a:prstGeom>
          <a:solidFill>
            <a:srgbClr val="99CCFF"/>
          </a:solidFill>
          <a:ln w="9525">
            <a:solidFill>
              <a:schemeClr val="tx1"/>
            </a:solidFill>
            <a:miter lim="800000"/>
            <a:headEnd/>
            <a:tailEnd/>
          </a:ln>
        </p:spPr>
        <p:txBody>
          <a:bodyPr wrap="none" anchor="ctr"/>
          <a:lstStyle/>
          <a:p>
            <a:pPr algn="ctr" eaLnBrk="0" hangingPunct="0"/>
            <a:r>
              <a:rPr lang="en-US" sz="2400" i="1">
                <a:solidFill>
                  <a:srgbClr val="000000"/>
                </a:solidFill>
                <a:cs typeface="Arial" pitchFamily="34" charset="0"/>
              </a:rPr>
              <a:t>g</a:t>
            </a:r>
          </a:p>
        </p:txBody>
      </p:sp>
      <p:sp>
        <p:nvSpPr>
          <p:cNvPr id="40972" name="Rectangle 15"/>
          <p:cNvSpPr>
            <a:spLocks noChangeArrowheads="1"/>
          </p:cNvSpPr>
          <p:nvPr/>
        </p:nvSpPr>
        <p:spPr bwMode="auto">
          <a:xfrm>
            <a:off x="3657600" y="2286000"/>
            <a:ext cx="457200" cy="457200"/>
          </a:xfrm>
          <a:prstGeom prst="rect">
            <a:avLst/>
          </a:prstGeom>
          <a:solidFill>
            <a:srgbClr val="99CCFF"/>
          </a:solidFill>
          <a:ln w="9525">
            <a:solidFill>
              <a:schemeClr val="tx1"/>
            </a:solidFill>
            <a:miter lim="800000"/>
            <a:headEnd/>
            <a:tailEnd/>
          </a:ln>
        </p:spPr>
        <p:txBody>
          <a:bodyPr wrap="none" anchor="ctr"/>
          <a:lstStyle/>
          <a:p>
            <a:pPr algn="ctr" eaLnBrk="0" hangingPunct="0"/>
            <a:r>
              <a:rPr lang="en-US" sz="2400" i="1">
                <a:solidFill>
                  <a:srgbClr val="000000"/>
                </a:solidFill>
                <a:cs typeface="Arial" pitchFamily="34" charset="0"/>
              </a:rPr>
              <a:t>g</a:t>
            </a:r>
          </a:p>
        </p:txBody>
      </p:sp>
      <p:sp>
        <p:nvSpPr>
          <p:cNvPr id="40973" name="Rectangle 16"/>
          <p:cNvSpPr>
            <a:spLocks noChangeArrowheads="1"/>
          </p:cNvSpPr>
          <p:nvPr/>
        </p:nvSpPr>
        <p:spPr bwMode="auto">
          <a:xfrm>
            <a:off x="5715000" y="4267200"/>
            <a:ext cx="457200" cy="457200"/>
          </a:xfrm>
          <a:prstGeom prst="rect">
            <a:avLst/>
          </a:prstGeom>
          <a:solidFill>
            <a:srgbClr val="99CCFF"/>
          </a:solidFill>
          <a:ln w="9525">
            <a:solidFill>
              <a:schemeClr val="tx1"/>
            </a:solidFill>
            <a:miter lim="800000"/>
            <a:headEnd/>
            <a:tailEnd/>
          </a:ln>
        </p:spPr>
        <p:txBody>
          <a:bodyPr wrap="none" anchor="ctr"/>
          <a:lstStyle/>
          <a:p>
            <a:pPr algn="ctr" eaLnBrk="0" hangingPunct="0"/>
            <a:r>
              <a:rPr lang="en-US" sz="2400" i="1">
                <a:solidFill>
                  <a:srgbClr val="000000"/>
                </a:solidFill>
                <a:cs typeface="Arial" pitchFamily="34" charset="0"/>
              </a:rPr>
              <a:t>g</a:t>
            </a:r>
          </a:p>
        </p:txBody>
      </p:sp>
      <p:sp>
        <p:nvSpPr>
          <p:cNvPr id="40974" name="Rectangle 17"/>
          <p:cNvSpPr>
            <a:spLocks noChangeArrowheads="1"/>
          </p:cNvSpPr>
          <p:nvPr/>
        </p:nvSpPr>
        <p:spPr bwMode="auto">
          <a:xfrm>
            <a:off x="3657600" y="4191000"/>
            <a:ext cx="457200" cy="457200"/>
          </a:xfrm>
          <a:prstGeom prst="rect">
            <a:avLst/>
          </a:prstGeom>
          <a:solidFill>
            <a:srgbClr val="99CCFF"/>
          </a:solidFill>
          <a:ln w="9525">
            <a:solidFill>
              <a:schemeClr val="tx1"/>
            </a:solidFill>
            <a:miter lim="800000"/>
            <a:headEnd/>
            <a:tailEnd/>
          </a:ln>
        </p:spPr>
        <p:txBody>
          <a:bodyPr wrap="none" anchor="ctr"/>
          <a:lstStyle/>
          <a:p>
            <a:pPr algn="ctr" eaLnBrk="0" hangingPunct="0"/>
            <a:r>
              <a:rPr lang="en-US" sz="2400" i="1">
                <a:solidFill>
                  <a:srgbClr val="000000"/>
                </a:solidFill>
                <a:cs typeface="Arial" pitchFamily="34" charset="0"/>
              </a:rPr>
              <a:t>g</a:t>
            </a:r>
          </a:p>
        </p:txBody>
      </p:sp>
      <p:sp>
        <p:nvSpPr>
          <p:cNvPr id="40975" name="Rectangle 19"/>
          <p:cNvSpPr>
            <a:spLocks noChangeArrowheads="1"/>
          </p:cNvSpPr>
          <p:nvPr/>
        </p:nvSpPr>
        <p:spPr bwMode="auto">
          <a:xfrm>
            <a:off x="6858000" y="2514600"/>
            <a:ext cx="2057400" cy="1981200"/>
          </a:xfrm>
          <a:prstGeom prst="rect">
            <a:avLst/>
          </a:prstGeom>
          <a:solidFill>
            <a:srgbClr val="FFCC99"/>
          </a:solidFill>
          <a:ln w="9525">
            <a:solidFill>
              <a:schemeClr val="tx1"/>
            </a:solidFill>
            <a:miter lim="800000"/>
            <a:headEnd/>
            <a:tailEnd/>
          </a:ln>
        </p:spPr>
        <p:txBody>
          <a:bodyPr wrap="none" anchor="ctr"/>
          <a:lstStyle/>
          <a:p>
            <a:pPr algn="ctr" eaLnBrk="0" hangingPunct="0"/>
            <a:r>
              <a:rPr lang="en-US" sz="2400" i="1">
                <a:solidFill>
                  <a:srgbClr val="000000"/>
                </a:solidFill>
                <a:cs typeface="Arial" pitchFamily="34" charset="0"/>
              </a:rPr>
              <a:t>f</a:t>
            </a:r>
          </a:p>
        </p:txBody>
      </p:sp>
      <p:sp>
        <p:nvSpPr>
          <p:cNvPr id="40976" name="Rectangle 18"/>
          <p:cNvSpPr>
            <a:spLocks noChangeArrowheads="1"/>
          </p:cNvSpPr>
          <p:nvPr/>
        </p:nvSpPr>
        <p:spPr bwMode="auto">
          <a:xfrm>
            <a:off x="7086600" y="2667000"/>
            <a:ext cx="1600200" cy="1600200"/>
          </a:xfrm>
          <a:prstGeom prst="rect">
            <a:avLst/>
          </a:prstGeom>
          <a:noFill/>
          <a:ln w="9525">
            <a:solidFill>
              <a:schemeClr val="tx1"/>
            </a:solidFill>
            <a:prstDash val="dash"/>
            <a:miter lim="800000"/>
            <a:headEnd/>
            <a:tailEnd/>
          </a:ln>
        </p:spPr>
        <p:txBody>
          <a:bodyPr wrap="none" anchor="ctr"/>
          <a:lstStyle/>
          <a:p>
            <a:pPr eaLnBrk="0" hangingPunct="0"/>
            <a:endParaRPr lang="en-US" sz="2400">
              <a:solidFill>
                <a:srgbClr val="000000"/>
              </a:solidFill>
              <a:cs typeface="Arial" pitchFamily="34" charset="0"/>
            </a:endParaRPr>
          </a:p>
        </p:txBody>
      </p:sp>
      <p:sp>
        <p:nvSpPr>
          <p:cNvPr id="40977" name="Rectangle 20"/>
          <p:cNvSpPr>
            <a:spLocks noChangeArrowheads="1"/>
          </p:cNvSpPr>
          <p:nvPr/>
        </p:nvSpPr>
        <p:spPr bwMode="auto">
          <a:xfrm>
            <a:off x="8458200" y="2514600"/>
            <a:ext cx="457200" cy="457200"/>
          </a:xfrm>
          <a:prstGeom prst="rect">
            <a:avLst/>
          </a:prstGeom>
          <a:solidFill>
            <a:srgbClr val="99CCFF"/>
          </a:solidFill>
          <a:ln w="9525">
            <a:solidFill>
              <a:schemeClr val="tx1"/>
            </a:solidFill>
            <a:miter lim="800000"/>
            <a:headEnd/>
            <a:tailEnd/>
          </a:ln>
        </p:spPr>
        <p:txBody>
          <a:bodyPr wrap="none" anchor="ctr"/>
          <a:lstStyle/>
          <a:p>
            <a:pPr algn="ctr" eaLnBrk="0" hangingPunct="0"/>
            <a:r>
              <a:rPr lang="en-US" sz="2400" i="1">
                <a:solidFill>
                  <a:srgbClr val="000000"/>
                </a:solidFill>
                <a:cs typeface="Arial" pitchFamily="34" charset="0"/>
              </a:rPr>
              <a:t>g</a:t>
            </a:r>
          </a:p>
        </p:txBody>
      </p:sp>
      <p:sp>
        <p:nvSpPr>
          <p:cNvPr id="40978" name="Rectangle 21"/>
          <p:cNvSpPr>
            <a:spLocks noChangeArrowheads="1"/>
          </p:cNvSpPr>
          <p:nvPr/>
        </p:nvSpPr>
        <p:spPr bwMode="auto">
          <a:xfrm>
            <a:off x="6858000" y="2514600"/>
            <a:ext cx="457200" cy="457200"/>
          </a:xfrm>
          <a:prstGeom prst="rect">
            <a:avLst/>
          </a:prstGeom>
          <a:solidFill>
            <a:srgbClr val="99CCFF"/>
          </a:solidFill>
          <a:ln w="9525">
            <a:solidFill>
              <a:schemeClr val="tx1"/>
            </a:solidFill>
            <a:miter lim="800000"/>
            <a:headEnd/>
            <a:tailEnd/>
          </a:ln>
        </p:spPr>
        <p:txBody>
          <a:bodyPr wrap="none" anchor="ctr"/>
          <a:lstStyle/>
          <a:p>
            <a:pPr algn="ctr" eaLnBrk="0" hangingPunct="0"/>
            <a:r>
              <a:rPr lang="en-US" sz="2400" i="1">
                <a:solidFill>
                  <a:srgbClr val="000000"/>
                </a:solidFill>
                <a:cs typeface="Arial" pitchFamily="34" charset="0"/>
              </a:rPr>
              <a:t>g</a:t>
            </a:r>
          </a:p>
        </p:txBody>
      </p:sp>
      <p:sp>
        <p:nvSpPr>
          <p:cNvPr id="40979" name="Rectangle 22"/>
          <p:cNvSpPr>
            <a:spLocks noChangeArrowheads="1"/>
          </p:cNvSpPr>
          <p:nvPr/>
        </p:nvSpPr>
        <p:spPr bwMode="auto">
          <a:xfrm>
            <a:off x="8458200" y="4038600"/>
            <a:ext cx="457200" cy="457200"/>
          </a:xfrm>
          <a:prstGeom prst="rect">
            <a:avLst/>
          </a:prstGeom>
          <a:solidFill>
            <a:srgbClr val="99CCFF"/>
          </a:solidFill>
          <a:ln w="9525">
            <a:solidFill>
              <a:schemeClr val="tx1"/>
            </a:solidFill>
            <a:miter lim="800000"/>
            <a:headEnd/>
            <a:tailEnd/>
          </a:ln>
        </p:spPr>
        <p:txBody>
          <a:bodyPr wrap="none" anchor="ctr"/>
          <a:lstStyle/>
          <a:p>
            <a:pPr algn="ctr" eaLnBrk="0" hangingPunct="0"/>
            <a:r>
              <a:rPr lang="en-US" sz="2400" i="1">
                <a:solidFill>
                  <a:srgbClr val="000000"/>
                </a:solidFill>
                <a:cs typeface="Arial" pitchFamily="34" charset="0"/>
              </a:rPr>
              <a:t>g</a:t>
            </a:r>
          </a:p>
        </p:txBody>
      </p:sp>
      <p:sp>
        <p:nvSpPr>
          <p:cNvPr id="40980" name="Rectangle 23"/>
          <p:cNvSpPr>
            <a:spLocks noChangeArrowheads="1"/>
          </p:cNvSpPr>
          <p:nvPr/>
        </p:nvSpPr>
        <p:spPr bwMode="auto">
          <a:xfrm>
            <a:off x="6858000" y="4038600"/>
            <a:ext cx="457200" cy="457200"/>
          </a:xfrm>
          <a:prstGeom prst="rect">
            <a:avLst/>
          </a:prstGeom>
          <a:solidFill>
            <a:srgbClr val="99CCFF"/>
          </a:solidFill>
          <a:ln w="9525">
            <a:solidFill>
              <a:schemeClr val="tx1"/>
            </a:solidFill>
            <a:miter lim="800000"/>
            <a:headEnd/>
            <a:tailEnd/>
          </a:ln>
        </p:spPr>
        <p:txBody>
          <a:bodyPr wrap="none" anchor="ctr"/>
          <a:lstStyle/>
          <a:p>
            <a:pPr algn="ctr" eaLnBrk="0" hangingPunct="0"/>
            <a:r>
              <a:rPr lang="en-US" sz="2400" i="1">
                <a:solidFill>
                  <a:srgbClr val="000000"/>
                </a:solidFill>
                <a:cs typeface="Arial" pitchFamily="34" charset="0"/>
              </a:rPr>
              <a:t>g</a:t>
            </a:r>
          </a:p>
        </p:txBody>
      </p:sp>
      <p:sp>
        <p:nvSpPr>
          <p:cNvPr id="40984" name="Text Box 14"/>
          <p:cNvSpPr txBox="1">
            <a:spLocks noChangeArrowheads="1"/>
          </p:cNvSpPr>
          <p:nvPr/>
        </p:nvSpPr>
        <p:spPr bwMode="auto">
          <a:xfrm>
            <a:off x="7315200" y="6550025"/>
            <a:ext cx="1885950" cy="307975"/>
          </a:xfrm>
          <a:prstGeom prst="rect">
            <a:avLst/>
          </a:prstGeom>
          <a:noFill/>
          <a:ln w="9525">
            <a:noFill/>
            <a:miter lim="800000"/>
            <a:headEnd/>
            <a:tailEnd/>
          </a:ln>
        </p:spPr>
        <p:txBody>
          <a:bodyPr wrap="none">
            <a:spAutoFit/>
          </a:bodyPr>
          <a:lstStyle/>
          <a:p>
            <a:pPr eaLnBrk="0" hangingPunct="0"/>
            <a:r>
              <a:rPr lang="en-US" sz="1400">
                <a:solidFill>
                  <a:srgbClr val="000000"/>
                </a:solidFill>
                <a:cs typeface="Arial" pitchFamily="34" charset="0"/>
              </a:rPr>
              <a:t>Source: S. Lazebnik</a:t>
            </a:r>
          </a:p>
        </p:txBody>
      </p:sp>
    </p:spTree>
    <p:extLst>
      <p:ext uri="{BB962C8B-B14F-4D97-AF65-F5344CB8AC3E}">
        <p14:creationId xmlns:p14="http://schemas.microsoft.com/office/powerpoint/2010/main" val="1131834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dirty="0"/>
              <a:t>Boundary issues</a:t>
            </a:r>
          </a:p>
        </p:txBody>
      </p:sp>
      <p:sp>
        <p:nvSpPr>
          <p:cNvPr id="41987" name="Rectangle 3"/>
          <p:cNvSpPr>
            <a:spLocks noGrp="1" noChangeArrowheads="1"/>
          </p:cNvSpPr>
          <p:nvPr>
            <p:ph type="body" idx="1"/>
          </p:nvPr>
        </p:nvSpPr>
        <p:spPr>
          <a:xfrm>
            <a:off x="228600" y="1143000"/>
            <a:ext cx="8229600" cy="4525963"/>
          </a:xfrm>
        </p:spPr>
        <p:txBody>
          <a:bodyPr/>
          <a:lstStyle/>
          <a:p>
            <a:r>
              <a:rPr lang="en-US" dirty="0"/>
              <a:t>What about near the edge?</a:t>
            </a:r>
          </a:p>
          <a:p>
            <a:pPr lvl="1"/>
            <a:r>
              <a:rPr lang="en-US" dirty="0"/>
              <a:t>the filter window falls off the edge of the image</a:t>
            </a:r>
          </a:p>
          <a:p>
            <a:pPr lvl="1"/>
            <a:r>
              <a:rPr lang="en-US" dirty="0"/>
              <a:t>need to extrapolate</a:t>
            </a:r>
          </a:p>
          <a:p>
            <a:pPr lvl="1"/>
            <a:r>
              <a:rPr lang="en-US" dirty="0"/>
              <a:t>methods:</a:t>
            </a:r>
          </a:p>
          <a:p>
            <a:pPr lvl="2"/>
            <a:r>
              <a:rPr lang="en-US" dirty="0"/>
              <a:t>clip filter (black)</a:t>
            </a:r>
          </a:p>
          <a:p>
            <a:pPr lvl="2"/>
            <a:r>
              <a:rPr lang="en-US" dirty="0"/>
              <a:t>wrap around</a:t>
            </a:r>
          </a:p>
          <a:p>
            <a:pPr lvl="2"/>
            <a:r>
              <a:rPr lang="en-US" dirty="0"/>
              <a:t>copy edge</a:t>
            </a:r>
          </a:p>
          <a:p>
            <a:pPr lvl="2"/>
            <a:r>
              <a:rPr lang="en-US" dirty="0"/>
              <a:t>reflect across edge</a:t>
            </a:r>
          </a:p>
        </p:txBody>
      </p:sp>
      <p:pic>
        <p:nvPicPr>
          <p:cNvPr id="41988" name="Picture 4"/>
          <p:cNvPicPr>
            <a:picLocks noChangeAspect="1" noChangeArrowheads="1"/>
          </p:cNvPicPr>
          <p:nvPr/>
        </p:nvPicPr>
        <p:blipFill>
          <a:blip r:embed="rId5" cstate="print"/>
          <a:srcRect/>
          <a:stretch>
            <a:fillRect/>
          </a:stretch>
        </p:blipFill>
        <p:spPr bwMode="auto">
          <a:xfrm>
            <a:off x="5006400" y="2209800"/>
            <a:ext cx="4033838" cy="4033838"/>
          </a:xfrm>
          <a:prstGeom prst="rect">
            <a:avLst/>
          </a:prstGeom>
          <a:noFill/>
          <a:ln w="9525">
            <a:noFill/>
            <a:miter lim="800000"/>
            <a:headEnd/>
            <a:tailEnd/>
          </a:ln>
        </p:spPr>
      </p:pic>
      <p:pic>
        <p:nvPicPr>
          <p:cNvPr id="1140741" name="Picture 5"/>
          <p:cNvPicPr>
            <a:picLocks noChangeAspect="1" noChangeArrowheads="1"/>
          </p:cNvPicPr>
          <p:nvPr/>
        </p:nvPicPr>
        <p:blipFill>
          <a:blip r:embed="rId6" cstate="print"/>
          <a:srcRect/>
          <a:stretch>
            <a:fillRect/>
          </a:stretch>
        </p:blipFill>
        <p:spPr bwMode="auto">
          <a:xfrm>
            <a:off x="5006400" y="2209800"/>
            <a:ext cx="4033838" cy="4033838"/>
          </a:xfrm>
          <a:prstGeom prst="rect">
            <a:avLst/>
          </a:prstGeom>
          <a:noFill/>
          <a:ln w="9525">
            <a:noFill/>
            <a:miter lim="800000"/>
            <a:headEnd/>
            <a:tailEnd/>
          </a:ln>
        </p:spPr>
      </p:pic>
      <p:pic>
        <p:nvPicPr>
          <p:cNvPr id="1140742" name="Picture 6"/>
          <p:cNvPicPr>
            <a:picLocks noChangeAspect="1" noChangeArrowheads="1"/>
          </p:cNvPicPr>
          <p:nvPr/>
        </p:nvPicPr>
        <p:blipFill>
          <a:blip r:embed="rId7" cstate="print"/>
          <a:srcRect/>
          <a:stretch>
            <a:fillRect/>
          </a:stretch>
        </p:blipFill>
        <p:spPr bwMode="auto">
          <a:xfrm>
            <a:off x="5006400" y="2209800"/>
            <a:ext cx="4033838" cy="4033838"/>
          </a:xfrm>
          <a:prstGeom prst="rect">
            <a:avLst/>
          </a:prstGeom>
          <a:noFill/>
          <a:ln w="9525">
            <a:noFill/>
            <a:miter lim="800000"/>
            <a:headEnd/>
            <a:tailEnd/>
          </a:ln>
        </p:spPr>
      </p:pic>
      <p:pic>
        <p:nvPicPr>
          <p:cNvPr id="1140743" name="Picture 7"/>
          <p:cNvPicPr>
            <a:picLocks noChangeAspect="1" noChangeArrowheads="1"/>
          </p:cNvPicPr>
          <p:nvPr/>
        </p:nvPicPr>
        <p:blipFill>
          <a:blip r:embed="rId8" cstate="print"/>
          <a:srcRect/>
          <a:stretch>
            <a:fillRect/>
          </a:stretch>
        </p:blipFill>
        <p:spPr bwMode="auto">
          <a:xfrm>
            <a:off x="5006400" y="2209800"/>
            <a:ext cx="4033838" cy="4033838"/>
          </a:xfrm>
          <a:prstGeom prst="rect">
            <a:avLst/>
          </a:prstGeom>
          <a:noFill/>
          <a:ln w="9525">
            <a:noFill/>
            <a:miter lim="800000"/>
            <a:headEnd/>
            <a:tailEnd/>
          </a:ln>
        </p:spPr>
      </p:pic>
      <p:pic>
        <p:nvPicPr>
          <p:cNvPr id="1140744" name="Picture 8"/>
          <p:cNvPicPr>
            <a:picLocks noChangeAspect="1" noChangeArrowheads="1"/>
          </p:cNvPicPr>
          <p:nvPr/>
        </p:nvPicPr>
        <p:blipFill>
          <a:blip r:embed="rId9" cstate="print"/>
          <a:srcRect/>
          <a:stretch>
            <a:fillRect/>
          </a:stretch>
        </p:blipFill>
        <p:spPr bwMode="auto">
          <a:xfrm>
            <a:off x="5006400" y="2209800"/>
            <a:ext cx="4033838" cy="4033838"/>
          </a:xfrm>
          <a:prstGeom prst="rect">
            <a:avLst/>
          </a:prstGeom>
          <a:noFill/>
          <a:ln w="9525">
            <a:noFill/>
            <a:miter lim="800000"/>
            <a:headEnd/>
            <a:tailEnd/>
          </a:ln>
        </p:spPr>
      </p:pic>
      <p:pic>
        <p:nvPicPr>
          <p:cNvPr id="1140745" name="Picture 9"/>
          <p:cNvPicPr>
            <a:picLocks noChangeAspect="1" noChangeArrowheads="1"/>
          </p:cNvPicPr>
          <p:nvPr/>
        </p:nvPicPr>
        <p:blipFill>
          <a:blip r:embed="rId10" cstate="print"/>
          <a:srcRect/>
          <a:stretch>
            <a:fillRect/>
          </a:stretch>
        </p:blipFill>
        <p:spPr bwMode="auto">
          <a:xfrm>
            <a:off x="5006400" y="2209800"/>
            <a:ext cx="4033838" cy="4033838"/>
          </a:xfrm>
          <a:prstGeom prst="rect">
            <a:avLst/>
          </a:prstGeom>
          <a:noFill/>
          <a:ln w="9525">
            <a:noFill/>
            <a:miter lim="800000"/>
            <a:headEnd/>
            <a:tailEnd/>
          </a:ln>
        </p:spPr>
      </p:pic>
      <p:pic>
        <p:nvPicPr>
          <p:cNvPr id="1140746" name="Picture 10"/>
          <p:cNvPicPr>
            <a:picLocks noChangeAspect="1" noChangeArrowheads="1"/>
          </p:cNvPicPr>
          <p:nvPr/>
        </p:nvPicPr>
        <p:blipFill>
          <a:blip r:embed="rId11" cstate="print"/>
          <a:srcRect/>
          <a:stretch>
            <a:fillRect/>
          </a:stretch>
        </p:blipFill>
        <p:spPr bwMode="auto">
          <a:xfrm>
            <a:off x="5006400" y="2209800"/>
            <a:ext cx="4033838" cy="4033838"/>
          </a:xfrm>
          <a:prstGeom prst="rect">
            <a:avLst/>
          </a:prstGeom>
          <a:noFill/>
          <a:ln w="9525">
            <a:noFill/>
            <a:miter lim="800000"/>
            <a:headEnd/>
            <a:tailEnd/>
          </a:ln>
        </p:spPr>
      </p:pic>
      <p:pic>
        <p:nvPicPr>
          <p:cNvPr id="1140747" name="Picture 11"/>
          <p:cNvPicPr>
            <a:picLocks noChangeAspect="1" noChangeArrowheads="1"/>
          </p:cNvPicPr>
          <p:nvPr/>
        </p:nvPicPr>
        <p:blipFill>
          <a:blip r:embed="rId12" cstate="print"/>
          <a:srcRect/>
          <a:stretch>
            <a:fillRect/>
          </a:stretch>
        </p:blipFill>
        <p:spPr bwMode="auto">
          <a:xfrm>
            <a:off x="5006400" y="2209800"/>
            <a:ext cx="4033838" cy="4033838"/>
          </a:xfrm>
          <a:prstGeom prst="rect">
            <a:avLst/>
          </a:prstGeom>
          <a:noFill/>
          <a:ln w="9525">
            <a:noFill/>
            <a:miter lim="800000"/>
            <a:headEnd/>
            <a:tailEnd/>
          </a:ln>
        </p:spPr>
      </p:pic>
      <p:pic>
        <p:nvPicPr>
          <p:cNvPr id="1140748" name="Picture 12"/>
          <p:cNvPicPr>
            <a:picLocks noChangeAspect="1" noChangeArrowheads="1"/>
          </p:cNvPicPr>
          <p:nvPr/>
        </p:nvPicPr>
        <p:blipFill>
          <a:blip r:embed="rId13" cstate="print"/>
          <a:srcRect/>
          <a:stretch>
            <a:fillRect/>
          </a:stretch>
        </p:blipFill>
        <p:spPr bwMode="auto">
          <a:xfrm>
            <a:off x="5006400" y="2209800"/>
            <a:ext cx="4033838" cy="4033838"/>
          </a:xfrm>
          <a:prstGeom prst="rect">
            <a:avLst/>
          </a:prstGeom>
          <a:noFill/>
          <a:ln w="9525">
            <a:noFill/>
            <a:miter lim="800000"/>
            <a:headEnd/>
            <a:tailEnd/>
          </a:ln>
        </p:spPr>
      </p:pic>
      <p:pic>
        <p:nvPicPr>
          <p:cNvPr id="1140749" name="Picture 13"/>
          <p:cNvPicPr>
            <a:picLocks noChangeAspect="1" noChangeArrowheads="1"/>
          </p:cNvPicPr>
          <p:nvPr/>
        </p:nvPicPr>
        <p:blipFill>
          <a:blip r:embed="rId14" cstate="print"/>
          <a:srcRect/>
          <a:stretch>
            <a:fillRect/>
          </a:stretch>
        </p:blipFill>
        <p:spPr bwMode="auto">
          <a:xfrm>
            <a:off x="5006400" y="2209800"/>
            <a:ext cx="4033838" cy="4033838"/>
          </a:xfrm>
          <a:prstGeom prst="rect">
            <a:avLst/>
          </a:prstGeom>
          <a:noFill/>
          <a:ln w="9525">
            <a:noFill/>
            <a:miter lim="800000"/>
            <a:headEnd/>
            <a:tailEnd/>
          </a:ln>
        </p:spPr>
      </p:pic>
      <p:pic>
        <p:nvPicPr>
          <p:cNvPr id="1140750" name="Picture 14"/>
          <p:cNvPicPr>
            <a:picLocks noChangeAspect="1" noChangeArrowheads="1"/>
          </p:cNvPicPr>
          <p:nvPr/>
        </p:nvPicPr>
        <p:blipFill>
          <a:blip r:embed="rId15" cstate="print"/>
          <a:srcRect/>
          <a:stretch>
            <a:fillRect/>
          </a:stretch>
        </p:blipFill>
        <p:spPr bwMode="auto">
          <a:xfrm>
            <a:off x="5006400" y="2209800"/>
            <a:ext cx="4033838" cy="4033838"/>
          </a:xfrm>
          <a:prstGeom prst="rect">
            <a:avLst/>
          </a:prstGeom>
          <a:noFill/>
          <a:ln w="9525">
            <a:noFill/>
            <a:miter lim="800000"/>
            <a:headEnd/>
            <a:tailEnd/>
          </a:ln>
        </p:spPr>
      </p:pic>
      <p:pic>
        <p:nvPicPr>
          <p:cNvPr id="1140751" name="Picture 15"/>
          <p:cNvPicPr>
            <a:picLocks noChangeAspect="1" noChangeArrowheads="1"/>
          </p:cNvPicPr>
          <p:nvPr/>
        </p:nvPicPr>
        <p:blipFill>
          <a:blip r:embed="rId16" cstate="print"/>
          <a:srcRect/>
          <a:stretch>
            <a:fillRect/>
          </a:stretch>
        </p:blipFill>
        <p:spPr bwMode="auto">
          <a:xfrm>
            <a:off x="5006400" y="2209800"/>
            <a:ext cx="4033838" cy="4033838"/>
          </a:xfrm>
          <a:prstGeom prst="rect">
            <a:avLst/>
          </a:prstGeom>
          <a:noFill/>
          <a:ln w="9525">
            <a:noFill/>
            <a:miter lim="800000"/>
            <a:headEnd/>
            <a:tailEnd/>
          </a:ln>
        </p:spPr>
      </p:pic>
      <p:pic>
        <p:nvPicPr>
          <p:cNvPr id="1140752" name="Picture 16"/>
          <p:cNvPicPr>
            <a:picLocks noChangeAspect="1" noChangeArrowheads="1"/>
          </p:cNvPicPr>
          <p:nvPr/>
        </p:nvPicPr>
        <p:blipFill>
          <a:blip r:embed="rId17" cstate="print"/>
          <a:srcRect/>
          <a:stretch>
            <a:fillRect/>
          </a:stretch>
        </p:blipFill>
        <p:spPr bwMode="auto">
          <a:xfrm>
            <a:off x="5006400" y="2209800"/>
            <a:ext cx="4033838" cy="4033838"/>
          </a:xfrm>
          <a:prstGeom prst="rect">
            <a:avLst/>
          </a:prstGeom>
          <a:noFill/>
          <a:ln w="9525">
            <a:noFill/>
            <a:miter lim="800000"/>
            <a:headEnd/>
            <a:tailEnd/>
          </a:ln>
        </p:spPr>
      </p:pic>
      <p:sp>
        <p:nvSpPr>
          <p:cNvPr id="42001" name="Text Box 17"/>
          <p:cNvSpPr txBox="1">
            <a:spLocks noChangeArrowheads="1"/>
          </p:cNvSpPr>
          <p:nvPr/>
        </p:nvSpPr>
        <p:spPr bwMode="auto">
          <a:xfrm>
            <a:off x="7246938" y="6537325"/>
            <a:ext cx="1898650" cy="304800"/>
          </a:xfrm>
          <a:prstGeom prst="rect">
            <a:avLst/>
          </a:prstGeom>
          <a:noFill/>
          <a:ln w="9525">
            <a:noFill/>
            <a:miter lim="800000"/>
            <a:headEnd/>
            <a:tailEnd/>
          </a:ln>
        </p:spPr>
        <p:txBody>
          <a:bodyPr wrap="none">
            <a:spAutoFit/>
          </a:bodyPr>
          <a:lstStyle/>
          <a:p>
            <a:pPr eaLnBrk="0" hangingPunct="0"/>
            <a:r>
              <a:rPr lang="en-US" sz="1400" dirty="0">
                <a:solidFill>
                  <a:srgbClr val="000000"/>
                </a:solidFill>
                <a:cs typeface="Arial" pitchFamily="34" charset="0"/>
              </a:rPr>
              <a:t>Source: S. </a:t>
            </a:r>
            <a:r>
              <a:rPr lang="en-US" sz="1400" dirty="0" err="1">
                <a:solidFill>
                  <a:srgbClr val="000000"/>
                </a:solidFill>
                <a:cs typeface="Arial" pitchFamily="34" charset="0"/>
              </a:rPr>
              <a:t>Marschner</a:t>
            </a:r>
            <a:endParaRPr lang="en-US" sz="1400" dirty="0">
              <a:solidFill>
                <a:srgbClr val="000000"/>
              </a:solidFill>
              <a:cs typeface="Arial" pitchFamily="34" charset="0"/>
            </a:endParaRPr>
          </a:p>
        </p:txBody>
      </p:sp>
      <p:pic>
        <p:nvPicPr>
          <p:cNvPr id="19" name="Picture 126" descr="txp_fig"/>
          <p:cNvPicPr>
            <a:picLocks noChangeArrowheads="1"/>
          </p:cNvPicPr>
          <p:nvPr>
            <p:custDataLst>
              <p:tags r:id="rId1"/>
            </p:custDataLst>
          </p:nvPr>
        </p:nvPicPr>
        <p:blipFill>
          <a:blip r:embed="rId18" cstate="print"/>
          <a:srcRect/>
          <a:stretch>
            <a:fillRect/>
          </a:stretch>
        </p:blipFill>
        <p:spPr bwMode="auto">
          <a:xfrm>
            <a:off x="51812" y="5757436"/>
            <a:ext cx="938788" cy="321246"/>
          </a:xfrm>
          <a:prstGeom prst="rect">
            <a:avLst/>
          </a:prstGeom>
          <a:noFill/>
          <a:ln w="9525">
            <a:noFill/>
            <a:miter lim="800000"/>
            <a:headEnd/>
            <a:tailEnd/>
          </a:ln>
        </p:spPr>
      </p:pic>
      <p:pic>
        <p:nvPicPr>
          <p:cNvPr id="20" name="Picture 252" descr="txp_fig"/>
          <p:cNvPicPr>
            <a:picLocks noChangeArrowheads="1"/>
          </p:cNvPicPr>
          <p:nvPr>
            <p:custDataLst>
              <p:tags r:id="rId2"/>
            </p:custDataLst>
          </p:nvPr>
        </p:nvPicPr>
        <p:blipFill>
          <a:blip r:embed="rId19" cstate="print"/>
          <a:srcRect/>
          <a:stretch>
            <a:fillRect/>
          </a:stretch>
        </p:blipFill>
        <p:spPr bwMode="auto">
          <a:xfrm>
            <a:off x="4871847" y="6396038"/>
            <a:ext cx="843153" cy="377590"/>
          </a:xfrm>
          <a:prstGeom prst="rect">
            <a:avLst/>
          </a:prstGeom>
          <a:noFill/>
          <a:ln w="9525">
            <a:noFill/>
            <a:miter lim="800000"/>
            <a:headEnd/>
            <a:tailEnd/>
          </a:ln>
        </p:spPr>
      </p:pic>
      <p:pic>
        <p:nvPicPr>
          <p:cNvPr id="2" name="Picture 1"/>
          <p:cNvPicPr>
            <a:picLocks noChangeAspect="1"/>
          </p:cNvPicPr>
          <p:nvPr/>
        </p:nvPicPr>
        <p:blipFill>
          <a:blip r:embed="rId20"/>
          <a:stretch>
            <a:fillRect/>
          </a:stretch>
        </p:blipFill>
        <p:spPr>
          <a:xfrm>
            <a:off x="1017876" y="5024840"/>
            <a:ext cx="1801524" cy="1737511"/>
          </a:xfrm>
          <a:prstGeom prst="rect">
            <a:avLst/>
          </a:prstGeom>
        </p:spPr>
      </p:pic>
      <p:pic>
        <p:nvPicPr>
          <p:cNvPr id="3" name="Picture 2"/>
          <p:cNvPicPr>
            <a:picLocks noChangeAspect="1"/>
          </p:cNvPicPr>
          <p:nvPr/>
        </p:nvPicPr>
        <p:blipFill>
          <a:blip r:embed="rId21"/>
          <a:stretch>
            <a:fillRect/>
          </a:stretch>
        </p:blipFill>
        <p:spPr>
          <a:xfrm>
            <a:off x="2983834" y="5021792"/>
            <a:ext cx="1816766" cy="1740559"/>
          </a:xfrm>
          <a:prstGeom prst="rect">
            <a:avLst/>
          </a:prstGeom>
        </p:spPr>
      </p:pic>
      <p:sp>
        <p:nvSpPr>
          <p:cNvPr id="4" name="TextBox 3"/>
          <p:cNvSpPr txBox="1"/>
          <p:nvPr/>
        </p:nvSpPr>
        <p:spPr>
          <a:xfrm>
            <a:off x="6814672" y="6320135"/>
            <a:ext cx="838200" cy="461665"/>
          </a:xfrm>
          <a:prstGeom prst="rect">
            <a:avLst/>
          </a:prstGeom>
          <a:solidFill>
            <a:schemeClr val="bg1"/>
          </a:solidFill>
        </p:spPr>
        <p:txBody>
          <a:bodyPr wrap="square" rtlCol="0">
            <a:spAutoFit/>
          </a:bodyPr>
          <a:lstStyle/>
          <a:p>
            <a:pPr algn="ctr"/>
            <a:r>
              <a:rPr lang="en-US" sz="2400" b="1" dirty="0"/>
              <a:t>Clip</a:t>
            </a:r>
          </a:p>
        </p:txBody>
      </p:sp>
      <p:sp>
        <p:nvSpPr>
          <p:cNvPr id="23" name="TextBox 22"/>
          <p:cNvSpPr txBox="1"/>
          <p:nvPr/>
        </p:nvSpPr>
        <p:spPr>
          <a:xfrm>
            <a:off x="6618945" y="6320135"/>
            <a:ext cx="1229655" cy="461665"/>
          </a:xfrm>
          <a:prstGeom prst="rect">
            <a:avLst/>
          </a:prstGeom>
          <a:solidFill>
            <a:schemeClr val="bg1"/>
          </a:solidFill>
        </p:spPr>
        <p:txBody>
          <a:bodyPr wrap="square" rtlCol="0">
            <a:spAutoFit/>
          </a:bodyPr>
          <a:lstStyle/>
          <a:p>
            <a:pPr algn="ctr"/>
            <a:r>
              <a:rPr lang="en-US" sz="2400" b="1" dirty="0"/>
              <a:t>Wrap</a:t>
            </a:r>
          </a:p>
        </p:txBody>
      </p:sp>
      <p:sp>
        <p:nvSpPr>
          <p:cNvPr id="24" name="TextBox 23"/>
          <p:cNvSpPr txBox="1"/>
          <p:nvPr/>
        </p:nvSpPr>
        <p:spPr>
          <a:xfrm>
            <a:off x="6618945" y="6320135"/>
            <a:ext cx="1229655" cy="461665"/>
          </a:xfrm>
          <a:prstGeom prst="rect">
            <a:avLst/>
          </a:prstGeom>
          <a:solidFill>
            <a:schemeClr val="bg1"/>
          </a:solidFill>
        </p:spPr>
        <p:txBody>
          <a:bodyPr wrap="square" rtlCol="0">
            <a:spAutoFit/>
          </a:bodyPr>
          <a:lstStyle/>
          <a:p>
            <a:pPr algn="ctr"/>
            <a:r>
              <a:rPr lang="en-US" sz="2400" b="1" dirty="0"/>
              <a:t>Copy</a:t>
            </a:r>
          </a:p>
        </p:txBody>
      </p:sp>
      <p:sp>
        <p:nvSpPr>
          <p:cNvPr id="25" name="TextBox 24"/>
          <p:cNvSpPr txBox="1"/>
          <p:nvPr/>
        </p:nvSpPr>
        <p:spPr>
          <a:xfrm>
            <a:off x="6618945" y="6320135"/>
            <a:ext cx="1229655" cy="461665"/>
          </a:xfrm>
          <a:prstGeom prst="rect">
            <a:avLst/>
          </a:prstGeom>
          <a:solidFill>
            <a:schemeClr val="bg1"/>
          </a:solidFill>
        </p:spPr>
        <p:txBody>
          <a:bodyPr wrap="square" rtlCol="0">
            <a:spAutoFit/>
          </a:bodyPr>
          <a:lstStyle/>
          <a:p>
            <a:pPr algn="ctr"/>
            <a:r>
              <a:rPr lang="en-US" sz="2400" b="1" dirty="0"/>
              <a:t>Reflect</a:t>
            </a:r>
          </a:p>
        </p:txBody>
      </p:sp>
    </p:spTree>
    <p:extLst>
      <p:ext uri="{BB962C8B-B14F-4D97-AF65-F5344CB8AC3E}">
        <p14:creationId xmlns:p14="http://schemas.microsoft.com/office/powerpoint/2010/main" val="384586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1407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499"/>
                                          </p:stCondLst>
                                        </p:cTn>
                                        <p:tgtEl>
                                          <p:spTgt spid="11407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114074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499"/>
                                          </p:stCondLst>
                                        </p:cTn>
                                        <p:tgtEl>
                                          <p:spTgt spid="11407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11407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11407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11407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499"/>
                                          </p:stCondLst>
                                        </p:cTn>
                                        <p:tgtEl>
                                          <p:spTgt spid="114074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499"/>
                                          </p:stCondLst>
                                        </p:cTn>
                                        <p:tgtEl>
                                          <p:spTgt spid="114074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499"/>
                                          </p:stCondLst>
                                        </p:cTn>
                                        <p:tgtEl>
                                          <p:spTgt spid="114075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499"/>
                                          </p:stCondLst>
                                        </p:cTn>
                                        <p:tgtEl>
                                          <p:spTgt spid="114075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499"/>
                                          </p:stCondLst>
                                        </p:cTn>
                                        <p:tgtEl>
                                          <p:spTgt spid="11407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3" grpId="0" animBg="1"/>
      <p:bldP spid="24" grpId="0" animBg="1"/>
      <p:bldP spid="2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20638" y="-7938"/>
            <a:ext cx="9123362" cy="922338"/>
          </a:xfrm>
        </p:spPr>
        <p:txBody>
          <a:bodyPr/>
          <a:lstStyle/>
          <a:p>
            <a:pPr eaLnBrk="1" hangingPunct="1"/>
            <a:r>
              <a:rPr lang="en-US" altLang="en-US">
                <a:cs typeface="FreesiaUPC" pitchFamily="34" charset="-34"/>
              </a:rPr>
              <a:t>Linear vs Non-linear filter</a:t>
            </a:r>
          </a:p>
        </p:txBody>
      </p:sp>
      <p:sp>
        <p:nvSpPr>
          <p:cNvPr id="16387" name="Content Placeholder 2"/>
          <p:cNvSpPr>
            <a:spLocks noGrp="1"/>
          </p:cNvSpPr>
          <p:nvPr>
            <p:ph sz="quarter" idx="1"/>
          </p:nvPr>
        </p:nvSpPr>
        <p:spPr>
          <a:xfrm>
            <a:off x="38100" y="990600"/>
            <a:ext cx="9067800" cy="5638800"/>
          </a:xfrm>
        </p:spPr>
        <p:txBody>
          <a:bodyPr/>
          <a:lstStyle/>
          <a:p>
            <a:pPr eaLnBrk="1" hangingPunct="1">
              <a:lnSpc>
                <a:spcPct val="120000"/>
              </a:lnSpc>
            </a:pPr>
            <a:r>
              <a:rPr lang="en-US" altLang="en-US">
                <a:cs typeface="FreesiaUPC" pitchFamily="34" charset="-34"/>
              </a:rPr>
              <a:t>If the computations performed on the pixels of the neighborhoods are linear, the operation is called </a:t>
            </a:r>
            <a:r>
              <a:rPr lang="en-US" altLang="en-US" b="1" i="1">
                <a:solidFill>
                  <a:srgbClr val="FF0000"/>
                </a:solidFill>
                <a:cs typeface="FreesiaUPC" pitchFamily="34" charset="-34"/>
              </a:rPr>
              <a:t>linear spatial filtering</a:t>
            </a:r>
            <a:r>
              <a:rPr lang="en-US" altLang="en-US">
                <a:cs typeface="FreesiaUPC" pitchFamily="34" charset="-34"/>
              </a:rPr>
              <a:t>; </a:t>
            </a:r>
          </a:p>
          <a:p>
            <a:pPr lvl="1" eaLnBrk="1" hangingPunct="1">
              <a:lnSpc>
                <a:spcPct val="120000"/>
              </a:lnSpc>
            </a:pPr>
            <a:r>
              <a:rPr lang="en-US" altLang="en-US" sz="2800">
                <a:cs typeface="FreesiaUPC" pitchFamily="34" charset="-34"/>
              </a:rPr>
              <a:t>Linear - when the output is a weighted sum of the input pixels.</a:t>
            </a:r>
            <a:endParaRPr lang="en-US" altLang="en-US">
              <a:cs typeface="FreesiaUPC" pitchFamily="34" charset="-34"/>
            </a:endParaRPr>
          </a:p>
          <a:p>
            <a:pPr eaLnBrk="1" hangingPunct="1">
              <a:lnSpc>
                <a:spcPct val="120000"/>
              </a:lnSpc>
            </a:pPr>
            <a:endParaRPr lang="en-US" altLang="en-US">
              <a:cs typeface="FreesiaUPC" pitchFamily="34" charset="-34"/>
            </a:endParaRPr>
          </a:p>
          <a:p>
            <a:pPr eaLnBrk="1" hangingPunct="1">
              <a:lnSpc>
                <a:spcPct val="120000"/>
              </a:lnSpc>
            </a:pPr>
            <a:r>
              <a:rPr lang="en-US" altLang="en-US">
                <a:cs typeface="FreesiaUPC" pitchFamily="34" charset="-34"/>
              </a:rPr>
              <a:t>otherwise it is called </a:t>
            </a:r>
            <a:r>
              <a:rPr lang="en-US" altLang="en-US" b="1" i="1">
                <a:solidFill>
                  <a:srgbClr val="FF0000"/>
                </a:solidFill>
                <a:cs typeface="FreesiaUPC" pitchFamily="34" charset="-34"/>
              </a:rPr>
              <a:t>nonlinear spatial filtering</a:t>
            </a:r>
            <a:r>
              <a:rPr lang="en-US" altLang="en-US">
                <a:cs typeface="FreesiaUPC" pitchFamily="34" charset="-34"/>
              </a:rPr>
              <a:t>.</a:t>
            </a:r>
          </a:p>
          <a:p>
            <a:pPr lvl="1" eaLnBrk="1" hangingPunct="1">
              <a:lnSpc>
                <a:spcPct val="120000"/>
              </a:lnSpc>
            </a:pPr>
            <a:r>
              <a:rPr lang="en-US" altLang="en-US">
                <a:cs typeface="FreesiaUPC" pitchFamily="34" charset="-34"/>
              </a:rPr>
              <a:t>e.g. </a:t>
            </a:r>
          </a:p>
        </p:txBody>
      </p:sp>
      <p:pic>
        <p:nvPicPr>
          <p:cNvPr id="16388" name="Picture 5"/>
          <p:cNvPicPr>
            <a:picLocks noChangeAspect="1" noChangeArrowheads="1"/>
          </p:cNvPicPr>
          <p:nvPr/>
        </p:nvPicPr>
        <p:blipFill>
          <a:blip r:embed="rId2">
            <a:lum bright="-20000" contrast="40000"/>
            <a:extLst>
              <a:ext uri="{28A0092B-C50C-407E-A947-70E740481C1C}">
                <a14:useLocalDpi xmlns:a14="http://schemas.microsoft.com/office/drawing/2010/main" val="0"/>
              </a:ext>
            </a:extLst>
          </a:blip>
          <a:srcRect/>
          <a:stretch>
            <a:fillRect/>
          </a:stretch>
        </p:blipFill>
        <p:spPr bwMode="auto">
          <a:xfrm>
            <a:off x="1447800" y="5105400"/>
            <a:ext cx="4075113"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val="40344768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en-US">
                <a:cs typeface="FreesiaUPC" pitchFamily="34" charset="-34"/>
              </a:rPr>
              <a:t>Linear spatial filtering</a:t>
            </a:r>
          </a:p>
        </p:txBody>
      </p:sp>
      <p:grpSp>
        <p:nvGrpSpPr>
          <p:cNvPr id="17411" name="Group 33"/>
          <p:cNvGrpSpPr>
            <a:grpSpLocks/>
          </p:cNvGrpSpPr>
          <p:nvPr/>
        </p:nvGrpSpPr>
        <p:grpSpPr bwMode="auto">
          <a:xfrm>
            <a:off x="533400" y="1447800"/>
            <a:ext cx="3429000" cy="3429000"/>
            <a:chOff x="2544" y="960"/>
            <a:chExt cx="2160" cy="2160"/>
          </a:xfrm>
        </p:grpSpPr>
        <p:sp>
          <p:nvSpPr>
            <p:cNvPr id="17438" name="Rectangle 12"/>
            <p:cNvSpPr>
              <a:spLocks noChangeArrowheads="1"/>
            </p:cNvSpPr>
            <p:nvPr/>
          </p:nvSpPr>
          <p:spPr bwMode="auto">
            <a:xfrm>
              <a:off x="2976" y="1392"/>
              <a:ext cx="432" cy="432"/>
            </a:xfrm>
            <a:prstGeom prst="rect">
              <a:avLst/>
            </a:prstGeom>
            <a:solidFill>
              <a:schemeClr val="bg1">
                <a:alpha val="50195"/>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1400">
                <a:latin typeface="Angsana New" pitchFamily="18" charset="-120"/>
                <a:cs typeface="Angsana New" pitchFamily="18" charset="-120"/>
              </a:endParaRPr>
            </a:p>
            <a:p>
              <a:pPr algn="ctr" eaLnBrk="1" hangingPunct="1">
                <a:spcBef>
                  <a:spcPct val="0"/>
                </a:spcBef>
                <a:buClrTx/>
                <a:buSzTx/>
                <a:buFontTx/>
                <a:buNone/>
              </a:pPr>
              <a:r>
                <a:rPr lang="en-US" altLang="en-US" sz="1400">
                  <a:latin typeface="Angsana New" pitchFamily="18" charset="-120"/>
                  <a:cs typeface="Angsana New" pitchFamily="18" charset="-120"/>
                </a:rPr>
                <a:t>f(x-1,y-1)</a:t>
              </a:r>
            </a:p>
          </p:txBody>
        </p:sp>
        <p:sp>
          <p:nvSpPr>
            <p:cNvPr id="17439" name="Rectangle 13"/>
            <p:cNvSpPr>
              <a:spLocks noChangeArrowheads="1"/>
            </p:cNvSpPr>
            <p:nvPr/>
          </p:nvSpPr>
          <p:spPr bwMode="auto">
            <a:xfrm>
              <a:off x="3408" y="1392"/>
              <a:ext cx="432" cy="432"/>
            </a:xfrm>
            <a:prstGeom prst="rect">
              <a:avLst/>
            </a:prstGeom>
            <a:solidFill>
              <a:schemeClr val="bg1">
                <a:alpha val="50195"/>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1400">
                <a:latin typeface="Angsana New" pitchFamily="18" charset="-120"/>
                <a:cs typeface="Angsana New" pitchFamily="18" charset="-120"/>
              </a:endParaRPr>
            </a:p>
            <a:p>
              <a:pPr algn="ctr" eaLnBrk="1" hangingPunct="1">
                <a:spcBef>
                  <a:spcPct val="0"/>
                </a:spcBef>
                <a:buClrTx/>
                <a:buSzTx/>
                <a:buFontTx/>
                <a:buNone/>
              </a:pPr>
              <a:r>
                <a:rPr lang="en-US" altLang="en-US" sz="1400">
                  <a:latin typeface="Angsana New" pitchFamily="18" charset="-120"/>
                  <a:cs typeface="Angsana New" pitchFamily="18" charset="-120"/>
                </a:rPr>
                <a:t>f(x-1,y)</a:t>
              </a:r>
            </a:p>
          </p:txBody>
        </p:sp>
        <p:sp>
          <p:nvSpPr>
            <p:cNvPr id="17440" name="Rectangle 14"/>
            <p:cNvSpPr>
              <a:spLocks noChangeArrowheads="1"/>
            </p:cNvSpPr>
            <p:nvPr/>
          </p:nvSpPr>
          <p:spPr bwMode="auto">
            <a:xfrm>
              <a:off x="3840" y="1392"/>
              <a:ext cx="432" cy="432"/>
            </a:xfrm>
            <a:prstGeom prst="rect">
              <a:avLst/>
            </a:prstGeom>
            <a:solidFill>
              <a:schemeClr val="bg1">
                <a:alpha val="50195"/>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1400">
                <a:latin typeface="Angsana New" pitchFamily="18" charset="-120"/>
                <a:cs typeface="Angsana New" pitchFamily="18" charset="-120"/>
              </a:endParaRPr>
            </a:p>
            <a:p>
              <a:pPr algn="ctr" eaLnBrk="1" hangingPunct="1">
                <a:spcBef>
                  <a:spcPct val="0"/>
                </a:spcBef>
                <a:buClrTx/>
                <a:buSzTx/>
                <a:buFontTx/>
                <a:buNone/>
              </a:pPr>
              <a:r>
                <a:rPr lang="en-US" altLang="en-US" sz="1400">
                  <a:latin typeface="Angsana New" pitchFamily="18" charset="-120"/>
                  <a:cs typeface="Angsana New" pitchFamily="18" charset="-120"/>
                </a:rPr>
                <a:t>f(x-1,y+1)</a:t>
              </a:r>
            </a:p>
          </p:txBody>
        </p:sp>
        <p:sp>
          <p:nvSpPr>
            <p:cNvPr id="17441" name="Rectangle 15"/>
            <p:cNvSpPr>
              <a:spLocks noChangeArrowheads="1"/>
            </p:cNvSpPr>
            <p:nvPr/>
          </p:nvSpPr>
          <p:spPr bwMode="auto">
            <a:xfrm>
              <a:off x="2976" y="1824"/>
              <a:ext cx="432" cy="432"/>
            </a:xfrm>
            <a:prstGeom prst="rect">
              <a:avLst/>
            </a:prstGeom>
            <a:solidFill>
              <a:schemeClr val="bg1">
                <a:alpha val="50195"/>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1400">
                <a:latin typeface="Angsana New" pitchFamily="18" charset="-120"/>
                <a:cs typeface="Angsana New" pitchFamily="18" charset="-120"/>
              </a:endParaRPr>
            </a:p>
            <a:p>
              <a:pPr algn="ctr" eaLnBrk="1" hangingPunct="1">
                <a:spcBef>
                  <a:spcPct val="0"/>
                </a:spcBef>
                <a:buClrTx/>
                <a:buSzTx/>
                <a:buFontTx/>
                <a:buNone/>
              </a:pPr>
              <a:r>
                <a:rPr lang="en-US" altLang="en-US" sz="1400">
                  <a:latin typeface="Angsana New" pitchFamily="18" charset="-120"/>
                  <a:cs typeface="Angsana New" pitchFamily="18" charset="-120"/>
                </a:rPr>
                <a:t>f(x,y-1)</a:t>
              </a:r>
            </a:p>
          </p:txBody>
        </p:sp>
        <p:sp>
          <p:nvSpPr>
            <p:cNvPr id="17442" name="Rectangle 16"/>
            <p:cNvSpPr>
              <a:spLocks noChangeArrowheads="1"/>
            </p:cNvSpPr>
            <p:nvPr/>
          </p:nvSpPr>
          <p:spPr bwMode="auto">
            <a:xfrm>
              <a:off x="3408" y="1824"/>
              <a:ext cx="432" cy="432"/>
            </a:xfrm>
            <a:prstGeom prst="rect">
              <a:avLst/>
            </a:prstGeom>
            <a:solidFill>
              <a:schemeClr val="bg1">
                <a:alpha val="50195"/>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1400">
                <a:latin typeface="Angsana New" pitchFamily="18" charset="-120"/>
                <a:cs typeface="Angsana New" pitchFamily="18" charset="-120"/>
              </a:endParaRPr>
            </a:p>
            <a:p>
              <a:pPr algn="ctr" eaLnBrk="1" hangingPunct="1">
                <a:spcBef>
                  <a:spcPct val="0"/>
                </a:spcBef>
                <a:buClrTx/>
                <a:buSzTx/>
                <a:buFontTx/>
                <a:buNone/>
              </a:pPr>
              <a:r>
                <a:rPr lang="en-US" altLang="en-US" sz="1400">
                  <a:latin typeface="Angsana New" pitchFamily="18" charset="-120"/>
                  <a:cs typeface="Angsana New" pitchFamily="18" charset="-120"/>
                </a:rPr>
                <a:t>f(x,y)</a:t>
              </a:r>
            </a:p>
          </p:txBody>
        </p:sp>
        <p:sp>
          <p:nvSpPr>
            <p:cNvPr id="17443" name="Rectangle 17"/>
            <p:cNvSpPr>
              <a:spLocks noChangeArrowheads="1"/>
            </p:cNvSpPr>
            <p:nvPr/>
          </p:nvSpPr>
          <p:spPr bwMode="auto">
            <a:xfrm>
              <a:off x="3840" y="1824"/>
              <a:ext cx="432" cy="432"/>
            </a:xfrm>
            <a:prstGeom prst="rect">
              <a:avLst/>
            </a:prstGeom>
            <a:solidFill>
              <a:schemeClr val="bg1">
                <a:alpha val="50195"/>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1400">
                <a:latin typeface="Angsana New" pitchFamily="18" charset="-120"/>
                <a:cs typeface="Angsana New" pitchFamily="18" charset="-120"/>
              </a:endParaRPr>
            </a:p>
            <a:p>
              <a:pPr algn="ctr" eaLnBrk="1" hangingPunct="1">
                <a:spcBef>
                  <a:spcPct val="0"/>
                </a:spcBef>
                <a:buClrTx/>
                <a:buSzTx/>
                <a:buFontTx/>
                <a:buNone/>
              </a:pPr>
              <a:r>
                <a:rPr lang="en-US" altLang="en-US" sz="1400">
                  <a:latin typeface="Angsana New" pitchFamily="18" charset="-120"/>
                  <a:cs typeface="Angsana New" pitchFamily="18" charset="-120"/>
                </a:rPr>
                <a:t>f(x,y+1)</a:t>
              </a:r>
            </a:p>
          </p:txBody>
        </p:sp>
        <p:sp>
          <p:nvSpPr>
            <p:cNvPr id="17444" name="Rectangle 18"/>
            <p:cNvSpPr>
              <a:spLocks noChangeArrowheads="1"/>
            </p:cNvSpPr>
            <p:nvPr/>
          </p:nvSpPr>
          <p:spPr bwMode="auto">
            <a:xfrm>
              <a:off x="2976" y="2256"/>
              <a:ext cx="432" cy="432"/>
            </a:xfrm>
            <a:prstGeom prst="rect">
              <a:avLst/>
            </a:prstGeom>
            <a:solidFill>
              <a:schemeClr val="bg1">
                <a:alpha val="50195"/>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1400">
                <a:latin typeface="Angsana New" pitchFamily="18" charset="-120"/>
                <a:cs typeface="Angsana New" pitchFamily="18" charset="-120"/>
              </a:endParaRPr>
            </a:p>
            <a:p>
              <a:pPr algn="ctr" eaLnBrk="1" hangingPunct="1">
                <a:spcBef>
                  <a:spcPct val="0"/>
                </a:spcBef>
                <a:buClrTx/>
                <a:buSzTx/>
                <a:buFontTx/>
                <a:buNone/>
              </a:pPr>
              <a:r>
                <a:rPr lang="en-US" altLang="en-US" sz="1400">
                  <a:latin typeface="Angsana New" pitchFamily="18" charset="-120"/>
                  <a:cs typeface="Angsana New" pitchFamily="18" charset="-120"/>
                </a:rPr>
                <a:t>f(x+1,y-1)</a:t>
              </a:r>
            </a:p>
          </p:txBody>
        </p:sp>
        <p:sp>
          <p:nvSpPr>
            <p:cNvPr id="17445" name="Rectangle 19"/>
            <p:cNvSpPr>
              <a:spLocks noChangeArrowheads="1"/>
            </p:cNvSpPr>
            <p:nvPr/>
          </p:nvSpPr>
          <p:spPr bwMode="auto">
            <a:xfrm>
              <a:off x="3408" y="2256"/>
              <a:ext cx="432" cy="432"/>
            </a:xfrm>
            <a:prstGeom prst="rect">
              <a:avLst/>
            </a:prstGeom>
            <a:solidFill>
              <a:schemeClr val="bg1">
                <a:alpha val="50195"/>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1400">
                <a:latin typeface="Angsana New" pitchFamily="18" charset="-120"/>
                <a:cs typeface="Angsana New" pitchFamily="18" charset="-120"/>
              </a:endParaRPr>
            </a:p>
            <a:p>
              <a:pPr algn="ctr" eaLnBrk="1" hangingPunct="1">
                <a:spcBef>
                  <a:spcPct val="0"/>
                </a:spcBef>
                <a:buClrTx/>
                <a:buSzTx/>
                <a:buFontTx/>
                <a:buNone/>
              </a:pPr>
              <a:r>
                <a:rPr lang="en-US" altLang="en-US" sz="1400">
                  <a:latin typeface="Angsana New" pitchFamily="18" charset="-120"/>
                  <a:cs typeface="Angsana New" pitchFamily="18" charset="-120"/>
                </a:rPr>
                <a:t>f(x+1,y)</a:t>
              </a:r>
            </a:p>
          </p:txBody>
        </p:sp>
        <p:sp>
          <p:nvSpPr>
            <p:cNvPr id="17446" name="Rectangle 20"/>
            <p:cNvSpPr>
              <a:spLocks noChangeArrowheads="1"/>
            </p:cNvSpPr>
            <p:nvPr/>
          </p:nvSpPr>
          <p:spPr bwMode="auto">
            <a:xfrm>
              <a:off x="3840" y="2256"/>
              <a:ext cx="432" cy="432"/>
            </a:xfrm>
            <a:prstGeom prst="rect">
              <a:avLst/>
            </a:prstGeom>
            <a:solidFill>
              <a:schemeClr val="bg1">
                <a:alpha val="50195"/>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1400">
                <a:latin typeface="Angsana New" pitchFamily="18" charset="-120"/>
                <a:cs typeface="Angsana New" pitchFamily="18" charset="-120"/>
              </a:endParaRPr>
            </a:p>
            <a:p>
              <a:pPr algn="ctr" eaLnBrk="1" hangingPunct="1">
                <a:spcBef>
                  <a:spcPct val="0"/>
                </a:spcBef>
                <a:buClrTx/>
                <a:buSzTx/>
                <a:buFontTx/>
                <a:buNone/>
              </a:pPr>
              <a:r>
                <a:rPr lang="en-US" altLang="en-US" sz="1400">
                  <a:latin typeface="Angsana New" pitchFamily="18" charset="-120"/>
                  <a:cs typeface="Angsana New" pitchFamily="18" charset="-120"/>
                </a:rPr>
                <a:t>f(x+1,y+1)</a:t>
              </a:r>
            </a:p>
          </p:txBody>
        </p:sp>
        <p:sp>
          <p:nvSpPr>
            <p:cNvPr id="17447" name="Rectangle 21"/>
            <p:cNvSpPr>
              <a:spLocks noChangeArrowheads="1"/>
            </p:cNvSpPr>
            <p:nvPr/>
          </p:nvSpPr>
          <p:spPr bwMode="auto">
            <a:xfrm>
              <a:off x="2976" y="960"/>
              <a:ext cx="432" cy="432"/>
            </a:xfrm>
            <a:prstGeom prst="rect">
              <a:avLst/>
            </a:prstGeom>
            <a:solidFill>
              <a:schemeClr val="bg1">
                <a:alpha val="50195"/>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1400">
                <a:latin typeface="Angsana New" pitchFamily="18" charset="-120"/>
                <a:cs typeface="Angsana New" pitchFamily="18" charset="-120"/>
              </a:endParaRPr>
            </a:p>
          </p:txBody>
        </p:sp>
        <p:sp>
          <p:nvSpPr>
            <p:cNvPr id="17448" name="Rectangle 22"/>
            <p:cNvSpPr>
              <a:spLocks noChangeArrowheads="1"/>
            </p:cNvSpPr>
            <p:nvPr/>
          </p:nvSpPr>
          <p:spPr bwMode="auto">
            <a:xfrm>
              <a:off x="3408" y="960"/>
              <a:ext cx="432" cy="432"/>
            </a:xfrm>
            <a:prstGeom prst="rect">
              <a:avLst/>
            </a:prstGeom>
            <a:solidFill>
              <a:schemeClr val="bg1">
                <a:alpha val="50195"/>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1400">
                <a:latin typeface="Angsana New" pitchFamily="18" charset="-120"/>
                <a:cs typeface="Angsana New" pitchFamily="18" charset="-120"/>
              </a:endParaRPr>
            </a:p>
          </p:txBody>
        </p:sp>
        <p:sp>
          <p:nvSpPr>
            <p:cNvPr id="17449" name="Rectangle 23"/>
            <p:cNvSpPr>
              <a:spLocks noChangeArrowheads="1"/>
            </p:cNvSpPr>
            <p:nvPr/>
          </p:nvSpPr>
          <p:spPr bwMode="auto">
            <a:xfrm>
              <a:off x="3840" y="960"/>
              <a:ext cx="432" cy="432"/>
            </a:xfrm>
            <a:prstGeom prst="rect">
              <a:avLst/>
            </a:prstGeom>
            <a:solidFill>
              <a:schemeClr val="bg1">
                <a:alpha val="50195"/>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1400">
                <a:latin typeface="Angsana New" pitchFamily="18" charset="-120"/>
                <a:cs typeface="Angsana New" pitchFamily="18" charset="-120"/>
              </a:endParaRPr>
            </a:p>
          </p:txBody>
        </p:sp>
        <p:sp>
          <p:nvSpPr>
            <p:cNvPr id="17450" name="Rectangle 24"/>
            <p:cNvSpPr>
              <a:spLocks noChangeArrowheads="1"/>
            </p:cNvSpPr>
            <p:nvPr/>
          </p:nvSpPr>
          <p:spPr bwMode="auto">
            <a:xfrm>
              <a:off x="2544" y="2256"/>
              <a:ext cx="432" cy="432"/>
            </a:xfrm>
            <a:prstGeom prst="rect">
              <a:avLst/>
            </a:prstGeom>
            <a:solidFill>
              <a:schemeClr val="bg1">
                <a:alpha val="50195"/>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1400">
                <a:latin typeface="Angsana New" pitchFamily="18" charset="-120"/>
                <a:cs typeface="Angsana New" pitchFamily="18" charset="-120"/>
              </a:endParaRPr>
            </a:p>
          </p:txBody>
        </p:sp>
        <p:sp>
          <p:nvSpPr>
            <p:cNvPr id="17451" name="Rectangle 25"/>
            <p:cNvSpPr>
              <a:spLocks noChangeArrowheads="1"/>
            </p:cNvSpPr>
            <p:nvPr/>
          </p:nvSpPr>
          <p:spPr bwMode="auto">
            <a:xfrm>
              <a:off x="2544" y="1824"/>
              <a:ext cx="432" cy="432"/>
            </a:xfrm>
            <a:prstGeom prst="rect">
              <a:avLst/>
            </a:prstGeom>
            <a:solidFill>
              <a:schemeClr val="bg1">
                <a:alpha val="50195"/>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1400">
                <a:latin typeface="Angsana New" pitchFamily="18" charset="-120"/>
                <a:cs typeface="Angsana New" pitchFamily="18" charset="-120"/>
              </a:endParaRPr>
            </a:p>
          </p:txBody>
        </p:sp>
        <p:sp>
          <p:nvSpPr>
            <p:cNvPr id="17452" name="Rectangle 26"/>
            <p:cNvSpPr>
              <a:spLocks noChangeArrowheads="1"/>
            </p:cNvSpPr>
            <p:nvPr/>
          </p:nvSpPr>
          <p:spPr bwMode="auto">
            <a:xfrm>
              <a:off x="2544" y="1392"/>
              <a:ext cx="432" cy="432"/>
            </a:xfrm>
            <a:prstGeom prst="rect">
              <a:avLst/>
            </a:prstGeom>
            <a:solidFill>
              <a:schemeClr val="bg1">
                <a:alpha val="50195"/>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1400">
                <a:latin typeface="Angsana New" pitchFamily="18" charset="-120"/>
                <a:cs typeface="Angsana New" pitchFamily="18" charset="-120"/>
              </a:endParaRPr>
            </a:p>
          </p:txBody>
        </p:sp>
        <p:sp>
          <p:nvSpPr>
            <p:cNvPr id="17453" name="Rectangle 27"/>
            <p:cNvSpPr>
              <a:spLocks noChangeArrowheads="1"/>
            </p:cNvSpPr>
            <p:nvPr/>
          </p:nvSpPr>
          <p:spPr bwMode="auto">
            <a:xfrm>
              <a:off x="2976" y="2688"/>
              <a:ext cx="432" cy="432"/>
            </a:xfrm>
            <a:prstGeom prst="rect">
              <a:avLst/>
            </a:prstGeom>
            <a:solidFill>
              <a:schemeClr val="bg1">
                <a:alpha val="50195"/>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1400">
                <a:latin typeface="Angsana New" pitchFamily="18" charset="-120"/>
                <a:cs typeface="Angsana New" pitchFamily="18" charset="-120"/>
              </a:endParaRPr>
            </a:p>
          </p:txBody>
        </p:sp>
        <p:sp>
          <p:nvSpPr>
            <p:cNvPr id="17454" name="Rectangle 28"/>
            <p:cNvSpPr>
              <a:spLocks noChangeArrowheads="1"/>
            </p:cNvSpPr>
            <p:nvPr/>
          </p:nvSpPr>
          <p:spPr bwMode="auto">
            <a:xfrm>
              <a:off x="3408" y="2688"/>
              <a:ext cx="432" cy="432"/>
            </a:xfrm>
            <a:prstGeom prst="rect">
              <a:avLst/>
            </a:prstGeom>
            <a:solidFill>
              <a:schemeClr val="bg1">
                <a:alpha val="50195"/>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1400">
                <a:latin typeface="Angsana New" pitchFamily="18" charset="-120"/>
                <a:cs typeface="Angsana New" pitchFamily="18" charset="-120"/>
              </a:endParaRPr>
            </a:p>
          </p:txBody>
        </p:sp>
        <p:sp>
          <p:nvSpPr>
            <p:cNvPr id="17455" name="Rectangle 29"/>
            <p:cNvSpPr>
              <a:spLocks noChangeArrowheads="1"/>
            </p:cNvSpPr>
            <p:nvPr/>
          </p:nvSpPr>
          <p:spPr bwMode="auto">
            <a:xfrm>
              <a:off x="4272" y="2256"/>
              <a:ext cx="432" cy="432"/>
            </a:xfrm>
            <a:prstGeom prst="rect">
              <a:avLst/>
            </a:prstGeom>
            <a:solidFill>
              <a:schemeClr val="bg1">
                <a:alpha val="50195"/>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1400">
                <a:latin typeface="Angsana New" pitchFamily="18" charset="-120"/>
                <a:cs typeface="Angsana New" pitchFamily="18" charset="-120"/>
              </a:endParaRPr>
            </a:p>
          </p:txBody>
        </p:sp>
        <p:sp>
          <p:nvSpPr>
            <p:cNvPr id="17456" name="Rectangle 30"/>
            <p:cNvSpPr>
              <a:spLocks noChangeArrowheads="1"/>
            </p:cNvSpPr>
            <p:nvPr/>
          </p:nvSpPr>
          <p:spPr bwMode="auto">
            <a:xfrm>
              <a:off x="4272" y="1824"/>
              <a:ext cx="432" cy="432"/>
            </a:xfrm>
            <a:prstGeom prst="rect">
              <a:avLst/>
            </a:prstGeom>
            <a:solidFill>
              <a:schemeClr val="bg1">
                <a:alpha val="50195"/>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1400">
                <a:latin typeface="Angsana New" pitchFamily="18" charset="-120"/>
                <a:cs typeface="Angsana New" pitchFamily="18" charset="-120"/>
              </a:endParaRPr>
            </a:p>
          </p:txBody>
        </p:sp>
        <p:sp>
          <p:nvSpPr>
            <p:cNvPr id="17457" name="Rectangle 31"/>
            <p:cNvSpPr>
              <a:spLocks noChangeArrowheads="1"/>
            </p:cNvSpPr>
            <p:nvPr/>
          </p:nvSpPr>
          <p:spPr bwMode="auto">
            <a:xfrm>
              <a:off x="4272" y="1392"/>
              <a:ext cx="432" cy="432"/>
            </a:xfrm>
            <a:prstGeom prst="rect">
              <a:avLst/>
            </a:prstGeom>
            <a:solidFill>
              <a:schemeClr val="bg1">
                <a:alpha val="50195"/>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1400">
                <a:latin typeface="Angsana New" pitchFamily="18" charset="-120"/>
                <a:cs typeface="Angsana New" pitchFamily="18" charset="-120"/>
              </a:endParaRPr>
            </a:p>
          </p:txBody>
        </p:sp>
        <p:sp>
          <p:nvSpPr>
            <p:cNvPr id="17458" name="Rectangle 32"/>
            <p:cNvSpPr>
              <a:spLocks noChangeArrowheads="1"/>
            </p:cNvSpPr>
            <p:nvPr/>
          </p:nvSpPr>
          <p:spPr bwMode="auto">
            <a:xfrm>
              <a:off x="3840" y="2688"/>
              <a:ext cx="432" cy="432"/>
            </a:xfrm>
            <a:prstGeom prst="rect">
              <a:avLst/>
            </a:prstGeom>
            <a:solidFill>
              <a:schemeClr val="bg1">
                <a:alpha val="50195"/>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1400">
                <a:latin typeface="Angsana New" pitchFamily="18" charset="-120"/>
                <a:cs typeface="Angsana New" pitchFamily="18" charset="-120"/>
              </a:endParaRPr>
            </a:p>
          </p:txBody>
        </p:sp>
        <p:sp>
          <p:nvSpPr>
            <p:cNvPr id="17459" name="Rectangle 23"/>
            <p:cNvSpPr>
              <a:spLocks noChangeArrowheads="1"/>
            </p:cNvSpPr>
            <p:nvPr/>
          </p:nvSpPr>
          <p:spPr bwMode="auto">
            <a:xfrm>
              <a:off x="4272" y="960"/>
              <a:ext cx="432" cy="432"/>
            </a:xfrm>
            <a:prstGeom prst="rect">
              <a:avLst/>
            </a:prstGeom>
            <a:solidFill>
              <a:schemeClr val="bg1">
                <a:alpha val="50195"/>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1400">
                <a:latin typeface="Angsana New" pitchFamily="18" charset="-120"/>
                <a:cs typeface="Angsana New" pitchFamily="18" charset="-120"/>
              </a:endParaRPr>
            </a:p>
          </p:txBody>
        </p:sp>
        <p:sp>
          <p:nvSpPr>
            <p:cNvPr id="17460" name="Rectangle 21"/>
            <p:cNvSpPr>
              <a:spLocks noChangeArrowheads="1"/>
            </p:cNvSpPr>
            <p:nvPr/>
          </p:nvSpPr>
          <p:spPr bwMode="auto">
            <a:xfrm>
              <a:off x="2544" y="960"/>
              <a:ext cx="432" cy="432"/>
            </a:xfrm>
            <a:prstGeom prst="rect">
              <a:avLst/>
            </a:prstGeom>
            <a:solidFill>
              <a:schemeClr val="bg1">
                <a:alpha val="50195"/>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1400">
                <a:latin typeface="Angsana New" pitchFamily="18" charset="-120"/>
                <a:cs typeface="Angsana New" pitchFamily="18" charset="-120"/>
              </a:endParaRPr>
            </a:p>
          </p:txBody>
        </p:sp>
        <p:sp>
          <p:nvSpPr>
            <p:cNvPr id="17461" name="Rectangle 24"/>
            <p:cNvSpPr>
              <a:spLocks noChangeArrowheads="1"/>
            </p:cNvSpPr>
            <p:nvPr/>
          </p:nvSpPr>
          <p:spPr bwMode="auto">
            <a:xfrm>
              <a:off x="2544" y="2688"/>
              <a:ext cx="432" cy="432"/>
            </a:xfrm>
            <a:prstGeom prst="rect">
              <a:avLst/>
            </a:prstGeom>
            <a:solidFill>
              <a:schemeClr val="bg1">
                <a:alpha val="50195"/>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1400">
                <a:latin typeface="Angsana New" pitchFamily="18" charset="-120"/>
                <a:cs typeface="Angsana New" pitchFamily="18" charset="-120"/>
              </a:endParaRPr>
            </a:p>
          </p:txBody>
        </p:sp>
        <p:sp>
          <p:nvSpPr>
            <p:cNvPr id="17462" name="Rectangle 32"/>
            <p:cNvSpPr>
              <a:spLocks noChangeArrowheads="1"/>
            </p:cNvSpPr>
            <p:nvPr/>
          </p:nvSpPr>
          <p:spPr bwMode="auto">
            <a:xfrm>
              <a:off x="4272" y="2688"/>
              <a:ext cx="432" cy="432"/>
            </a:xfrm>
            <a:prstGeom prst="rect">
              <a:avLst/>
            </a:prstGeom>
            <a:solidFill>
              <a:schemeClr val="bg1">
                <a:alpha val="50195"/>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1400">
                <a:latin typeface="Angsana New" pitchFamily="18" charset="-120"/>
                <a:cs typeface="Angsana New" pitchFamily="18" charset="-120"/>
              </a:endParaRPr>
            </a:p>
          </p:txBody>
        </p:sp>
      </p:grpSp>
      <p:grpSp>
        <p:nvGrpSpPr>
          <p:cNvPr id="6178" name="Group 34"/>
          <p:cNvGrpSpPr>
            <a:grpSpLocks/>
          </p:cNvGrpSpPr>
          <p:nvPr/>
        </p:nvGrpSpPr>
        <p:grpSpPr bwMode="auto">
          <a:xfrm>
            <a:off x="5334000" y="3362325"/>
            <a:ext cx="2057400" cy="2057400"/>
            <a:chOff x="528" y="2448"/>
            <a:chExt cx="1296" cy="1296"/>
          </a:xfrm>
        </p:grpSpPr>
        <p:sp>
          <p:nvSpPr>
            <p:cNvPr id="17429" name="Rectangle 3"/>
            <p:cNvSpPr>
              <a:spLocks noChangeArrowheads="1"/>
            </p:cNvSpPr>
            <p:nvPr/>
          </p:nvSpPr>
          <p:spPr bwMode="auto">
            <a:xfrm>
              <a:off x="528" y="2448"/>
              <a:ext cx="432" cy="432"/>
            </a:xfrm>
            <a:prstGeom prst="rect">
              <a:avLst/>
            </a:prstGeom>
            <a:solidFill>
              <a:srgbClr val="FFFF66">
                <a:alpha val="50195"/>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1400">
                  <a:latin typeface="Times New Roman" panose="02020603050405020304" pitchFamily="18" charset="0"/>
                  <a:cs typeface="Times New Roman" panose="02020603050405020304" pitchFamily="18" charset="0"/>
                </a:rPr>
                <a:t>w(-1,-1)</a:t>
              </a:r>
            </a:p>
            <a:p>
              <a:pPr algn="ctr" eaLnBrk="1" hangingPunct="1">
                <a:spcBef>
                  <a:spcPct val="0"/>
                </a:spcBef>
                <a:buClrTx/>
                <a:buSzTx/>
                <a:buFontTx/>
                <a:buNone/>
              </a:pPr>
              <a:endParaRPr lang="en-US" altLang="en-US" sz="1400">
                <a:latin typeface="Times New Roman" panose="02020603050405020304" pitchFamily="18" charset="0"/>
                <a:cs typeface="Times New Roman" panose="02020603050405020304" pitchFamily="18" charset="0"/>
              </a:endParaRPr>
            </a:p>
          </p:txBody>
        </p:sp>
        <p:sp>
          <p:nvSpPr>
            <p:cNvPr id="17430" name="Rectangle 4"/>
            <p:cNvSpPr>
              <a:spLocks noChangeArrowheads="1"/>
            </p:cNvSpPr>
            <p:nvPr/>
          </p:nvSpPr>
          <p:spPr bwMode="auto">
            <a:xfrm>
              <a:off x="960" y="2448"/>
              <a:ext cx="432" cy="432"/>
            </a:xfrm>
            <a:prstGeom prst="rect">
              <a:avLst/>
            </a:prstGeom>
            <a:solidFill>
              <a:srgbClr val="FFFF66">
                <a:alpha val="50195"/>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1400">
                  <a:latin typeface="Times New Roman" panose="02020603050405020304" pitchFamily="18" charset="0"/>
                  <a:cs typeface="Times New Roman" panose="02020603050405020304" pitchFamily="18" charset="0"/>
                </a:rPr>
                <a:t>w(-1,0)</a:t>
              </a:r>
            </a:p>
            <a:p>
              <a:pPr algn="ctr" eaLnBrk="1" hangingPunct="1">
                <a:spcBef>
                  <a:spcPct val="0"/>
                </a:spcBef>
                <a:buClrTx/>
                <a:buSzTx/>
                <a:buFontTx/>
                <a:buNone/>
              </a:pPr>
              <a:endParaRPr lang="en-US" altLang="en-US" sz="1400">
                <a:latin typeface="Times New Roman" panose="02020603050405020304" pitchFamily="18" charset="0"/>
                <a:cs typeface="Times New Roman" panose="02020603050405020304" pitchFamily="18" charset="0"/>
              </a:endParaRPr>
            </a:p>
          </p:txBody>
        </p:sp>
        <p:sp>
          <p:nvSpPr>
            <p:cNvPr id="17431" name="Rectangle 5"/>
            <p:cNvSpPr>
              <a:spLocks noChangeArrowheads="1"/>
            </p:cNvSpPr>
            <p:nvPr/>
          </p:nvSpPr>
          <p:spPr bwMode="auto">
            <a:xfrm>
              <a:off x="1392" y="2448"/>
              <a:ext cx="432" cy="432"/>
            </a:xfrm>
            <a:prstGeom prst="rect">
              <a:avLst/>
            </a:prstGeom>
            <a:solidFill>
              <a:srgbClr val="FFFF66">
                <a:alpha val="50195"/>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1400">
                  <a:latin typeface="Times New Roman" panose="02020603050405020304" pitchFamily="18" charset="0"/>
                  <a:cs typeface="Times New Roman" panose="02020603050405020304" pitchFamily="18" charset="0"/>
                </a:rPr>
                <a:t>w(-1,1)</a:t>
              </a:r>
            </a:p>
            <a:p>
              <a:pPr algn="ctr" eaLnBrk="1" hangingPunct="1">
                <a:spcBef>
                  <a:spcPct val="0"/>
                </a:spcBef>
                <a:buClrTx/>
                <a:buSzTx/>
                <a:buFontTx/>
                <a:buNone/>
              </a:pPr>
              <a:endParaRPr lang="en-US" altLang="en-US" sz="1400">
                <a:latin typeface="Times New Roman" panose="02020603050405020304" pitchFamily="18" charset="0"/>
                <a:cs typeface="Times New Roman" panose="02020603050405020304" pitchFamily="18" charset="0"/>
              </a:endParaRPr>
            </a:p>
          </p:txBody>
        </p:sp>
        <p:sp>
          <p:nvSpPr>
            <p:cNvPr id="17432" name="Rectangle 6"/>
            <p:cNvSpPr>
              <a:spLocks noChangeArrowheads="1"/>
            </p:cNvSpPr>
            <p:nvPr/>
          </p:nvSpPr>
          <p:spPr bwMode="auto">
            <a:xfrm>
              <a:off x="528" y="2880"/>
              <a:ext cx="432" cy="432"/>
            </a:xfrm>
            <a:prstGeom prst="rect">
              <a:avLst/>
            </a:prstGeom>
            <a:solidFill>
              <a:srgbClr val="FFFF66">
                <a:alpha val="50195"/>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1400">
                  <a:latin typeface="Times New Roman" panose="02020603050405020304" pitchFamily="18" charset="0"/>
                  <a:cs typeface="Times New Roman" panose="02020603050405020304" pitchFamily="18" charset="0"/>
                </a:rPr>
                <a:t>w(0,-1)</a:t>
              </a:r>
            </a:p>
            <a:p>
              <a:pPr algn="ctr" eaLnBrk="1" hangingPunct="1">
                <a:spcBef>
                  <a:spcPct val="0"/>
                </a:spcBef>
                <a:buClrTx/>
                <a:buSzTx/>
                <a:buFontTx/>
                <a:buNone/>
              </a:pPr>
              <a:endParaRPr lang="en-US" altLang="en-US" sz="1400">
                <a:latin typeface="Times New Roman" panose="02020603050405020304" pitchFamily="18" charset="0"/>
                <a:cs typeface="Times New Roman" panose="02020603050405020304" pitchFamily="18" charset="0"/>
              </a:endParaRPr>
            </a:p>
          </p:txBody>
        </p:sp>
        <p:sp>
          <p:nvSpPr>
            <p:cNvPr id="17433" name="Rectangle 7"/>
            <p:cNvSpPr>
              <a:spLocks noChangeArrowheads="1"/>
            </p:cNvSpPr>
            <p:nvPr/>
          </p:nvSpPr>
          <p:spPr bwMode="auto">
            <a:xfrm>
              <a:off x="960" y="2880"/>
              <a:ext cx="432" cy="432"/>
            </a:xfrm>
            <a:prstGeom prst="rect">
              <a:avLst/>
            </a:prstGeom>
            <a:solidFill>
              <a:srgbClr val="FFFF66">
                <a:alpha val="50195"/>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1400">
                  <a:latin typeface="Times New Roman" panose="02020603050405020304" pitchFamily="18" charset="0"/>
                  <a:cs typeface="Times New Roman" panose="02020603050405020304" pitchFamily="18" charset="0"/>
                </a:rPr>
                <a:t>w(0,0)</a:t>
              </a:r>
            </a:p>
            <a:p>
              <a:pPr algn="ctr" eaLnBrk="1" hangingPunct="1">
                <a:spcBef>
                  <a:spcPct val="0"/>
                </a:spcBef>
                <a:buClrTx/>
                <a:buSzTx/>
                <a:buFontTx/>
                <a:buNone/>
              </a:pPr>
              <a:endParaRPr lang="en-US" altLang="en-US" sz="1400">
                <a:latin typeface="Times New Roman" panose="02020603050405020304" pitchFamily="18" charset="0"/>
                <a:cs typeface="Times New Roman" panose="02020603050405020304" pitchFamily="18" charset="0"/>
              </a:endParaRPr>
            </a:p>
          </p:txBody>
        </p:sp>
        <p:sp>
          <p:nvSpPr>
            <p:cNvPr id="17434" name="Rectangle 8"/>
            <p:cNvSpPr>
              <a:spLocks noChangeArrowheads="1"/>
            </p:cNvSpPr>
            <p:nvPr/>
          </p:nvSpPr>
          <p:spPr bwMode="auto">
            <a:xfrm>
              <a:off x="1392" y="2880"/>
              <a:ext cx="432" cy="432"/>
            </a:xfrm>
            <a:prstGeom prst="rect">
              <a:avLst/>
            </a:prstGeom>
            <a:solidFill>
              <a:srgbClr val="FFFF66">
                <a:alpha val="50195"/>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1400">
                  <a:latin typeface="Times New Roman" panose="02020603050405020304" pitchFamily="18" charset="0"/>
                  <a:cs typeface="Times New Roman" panose="02020603050405020304" pitchFamily="18" charset="0"/>
                </a:rPr>
                <a:t>w(0,1)</a:t>
              </a:r>
            </a:p>
            <a:p>
              <a:pPr algn="ctr" eaLnBrk="1" hangingPunct="1">
                <a:spcBef>
                  <a:spcPct val="0"/>
                </a:spcBef>
                <a:buClrTx/>
                <a:buSzTx/>
                <a:buFontTx/>
                <a:buNone/>
              </a:pPr>
              <a:endParaRPr lang="en-US" altLang="en-US" sz="1400">
                <a:latin typeface="Times New Roman" panose="02020603050405020304" pitchFamily="18" charset="0"/>
                <a:cs typeface="Times New Roman" panose="02020603050405020304" pitchFamily="18" charset="0"/>
              </a:endParaRPr>
            </a:p>
          </p:txBody>
        </p:sp>
        <p:sp>
          <p:nvSpPr>
            <p:cNvPr id="17435" name="Rectangle 9"/>
            <p:cNvSpPr>
              <a:spLocks noChangeArrowheads="1"/>
            </p:cNvSpPr>
            <p:nvPr/>
          </p:nvSpPr>
          <p:spPr bwMode="auto">
            <a:xfrm>
              <a:off x="528" y="3312"/>
              <a:ext cx="432" cy="432"/>
            </a:xfrm>
            <a:prstGeom prst="rect">
              <a:avLst/>
            </a:prstGeom>
            <a:solidFill>
              <a:srgbClr val="FFFF66">
                <a:alpha val="50195"/>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1400">
                  <a:latin typeface="Times New Roman" panose="02020603050405020304" pitchFamily="18" charset="0"/>
                  <a:cs typeface="Times New Roman" panose="02020603050405020304" pitchFamily="18" charset="0"/>
                </a:rPr>
                <a:t>w(1,-1)</a:t>
              </a:r>
            </a:p>
            <a:p>
              <a:pPr algn="ctr" eaLnBrk="1" hangingPunct="1">
                <a:spcBef>
                  <a:spcPct val="0"/>
                </a:spcBef>
                <a:buClrTx/>
                <a:buSzTx/>
                <a:buFontTx/>
                <a:buNone/>
              </a:pPr>
              <a:endParaRPr lang="en-US" altLang="en-US" sz="1400">
                <a:latin typeface="Times New Roman" panose="02020603050405020304" pitchFamily="18" charset="0"/>
                <a:cs typeface="Times New Roman" panose="02020603050405020304" pitchFamily="18" charset="0"/>
              </a:endParaRPr>
            </a:p>
          </p:txBody>
        </p:sp>
        <p:sp>
          <p:nvSpPr>
            <p:cNvPr id="17436" name="Rectangle 10"/>
            <p:cNvSpPr>
              <a:spLocks noChangeArrowheads="1"/>
            </p:cNvSpPr>
            <p:nvPr/>
          </p:nvSpPr>
          <p:spPr bwMode="auto">
            <a:xfrm>
              <a:off x="960" y="3312"/>
              <a:ext cx="432" cy="432"/>
            </a:xfrm>
            <a:prstGeom prst="rect">
              <a:avLst/>
            </a:prstGeom>
            <a:solidFill>
              <a:srgbClr val="FFFF66">
                <a:alpha val="50195"/>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1400">
                  <a:latin typeface="Times New Roman" panose="02020603050405020304" pitchFamily="18" charset="0"/>
                  <a:cs typeface="Times New Roman" panose="02020603050405020304" pitchFamily="18" charset="0"/>
                </a:rPr>
                <a:t>w(1,0)</a:t>
              </a:r>
            </a:p>
            <a:p>
              <a:pPr algn="ctr" eaLnBrk="1" hangingPunct="1">
                <a:spcBef>
                  <a:spcPct val="0"/>
                </a:spcBef>
                <a:buClrTx/>
                <a:buSzTx/>
                <a:buFontTx/>
                <a:buNone/>
              </a:pPr>
              <a:endParaRPr lang="en-US" altLang="en-US" sz="1400">
                <a:latin typeface="Times New Roman" panose="02020603050405020304" pitchFamily="18" charset="0"/>
                <a:cs typeface="Times New Roman" panose="02020603050405020304" pitchFamily="18" charset="0"/>
              </a:endParaRPr>
            </a:p>
          </p:txBody>
        </p:sp>
        <p:sp>
          <p:nvSpPr>
            <p:cNvPr id="17437" name="Rectangle 11"/>
            <p:cNvSpPr>
              <a:spLocks noChangeArrowheads="1"/>
            </p:cNvSpPr>
            <p:nvPr/>
          </p:nvSpPr>
          <p:spPr bwMode="auto">
            <a:xfrm>
              <a:off x="1392" y="3312"/>
              <a:ext cx="432" cy="432"/>
            </a:xfrm>
            <a:prstGeom prst="rect">
              <a:avLst/>
            </a:prstGeom>
            <a:solidFill>
              <a:srgbClr val="FFFF66">
                <a:alpha val="50195"/>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1400">
                  <a:latin typeface="Times New Roman" panose="02020603050405020304" pitchFamily="18" charset="0"/>
                  <a:cs typeface="Times New Roman" panose="02020603050405020304" pitchFamily="18" charset="0"/>
                </a:rPr>
                <a:t>w(1,1)</a:t>
              </a:r>
            </a:p>
            <a:p>
              <a:pPr algn="ctr" eaLnBrk="1" hangingPunct="1">
                <a:spcBef>
                  <a:spcPct val="0"/>
                </a:spcBef>
                <a:buClrTx/>
                <a:buSzTx/>
                <a:buFontTx/>
                <a:buNone/>
              </a:pPr>
              <a:endParaRPr lang="en-US" altLang="en-US" sz="1400">
                <a:latin typeface="Times New Roman" panose="02020603050405020304" pitchFamily="18" charset="0"/>
                <a:cs typeface="Times New Roman" panose="02020603050405020304" pitchFamily="18" charset="0"/>
              </a:endParaRPr>
            </a:p>
          </p:txBody>
        </p:sp>
      </p:grpSp>
      <p:sp>
        <p:nvSpPr>
          <p:cNvPr id="17413" name="Text Box 35"/>
          <p:cNvSpPr txBox="1">
            <a:spLocks noChangeArrowheads="1"/>
          </p:cNvSpPr>
          <p:nvPr/>
        </p:nvSpPr>
        <p:spPr bwMode="auto">
          <a:xfrm>
            <a:off x="4038600" y="1001713"/>
            <a:ext cx="4953000" cy="181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lang="en-US" altLang="en-US" sz="2800">
                <a:latin typeface="Times New Roman" panose="02020603050405020304" pitchFamily="18" charset="0"/>
                <a:cs typeface="Angsana New" pitchFamily="18" charset="-120"/>
              </a:rPr>
              <a:t>The result is the sum of products of the mask coefficients with the corresponding pixels directly under the mask</a:t>
            </a:r>
          </a:p>
        </p:txBody>
      </p:sp>
      <p:sp>
        <p:nvSpPr>
          <p:cNvPr id="17414" name="Text Box 36"/>
          <p:cNvSpPr txBox="1">
            <a:spLocks noChangeArrowheads="1"/>
          </p:cNvSpPr>
          <p:nvPr/>
        </p:nvSpPr>
        <p:spPr bwMode="auto">
          <a:xfrm>
            <a:off x="1439863" y="1066800"/>
            <a:ext cx="17605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lang="en-US" altLang="en-US" sz="2000">
                <a:latin typeface="Times New Roman" panose="02020603050405020304" pitchFamily="18" charset="0"/>
                <a:cs typeface="Angsana New" pitchFamily="18" charset="-120"/>
              </a:rPr>
              <a:t>Pixels of image</a:t>
            </a:r>
          </a:p>
        </p:txBody>
      </p:sp>
      <p:sp>
        <p:nvSpPr>
          <p:cNvPr id="17415" name="Text Box 37"/>
          <p:cNvSpPr txBox="1">
            <a:spLocks noChangeArrowheads="1"/>
          </p:cNvSpPr>
          <p:nvPr/>
        </p:nvSpPr>
        <p:spPr bwMode="auto">
          <a:xfrm>
            <a:off x="5257800" y="2981325"/>
            <a:ext cx="19923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lang="en-US" altLang="en-US" sz="2000">
                <a:latin typeface="Times New Roman" panose="02020603050405020304" pitchFamily="18" charset="0"/>
                <a:cs typeface="Angsana New" pitchFamily="18" charset="-120"/>
              </a:rPr>
              <a:t>Mask coefficients</a:t>
            </a:r>
          </a:p>
        </p:txBody>
      </p:sp>
      <p:grpSp>
        <p:nvGrpSpPr>
          <p:cNvPr id="6182" name="Group 38"/>
          <p:cNvGrpSpPr>
            <a:grpSpLocks/>
          </p:cNvGrpSpPr>
          <p:nvPr/>
        </p:nvGrpSpPr>
        <p:grpSpPr bwMode="auto">
          <a:xfrm>
            <a:off x="1219200" y="2133600"/>
            <a:ext cx="2057400" cy="2057400"/>
            <a:chOff x="528" y="2448"/>
            <a:chExt cx="1296" cy="1296"/>
          </a:xfrm>
        </p:grpSpPr>
        <p:sp>
          <p:nvSpPr>
            <p:cNvPr id="17420" name="Rectangle 39"/>
            <p:cNvSpPr>
              <a:spLocks noChangeArrowheads="1"/>
            </p:cNvSpPr>
            <p:nvPr/>
          </p:nvSpPr>
          <p:spPr bwMode="auto">
            <a:xfrm>
              <a:off x="528" y="2448"/>
              <a:ext cx="432" cy="432"/>
            </a:xfrm>
            <a:prstGeom prst="rect">
              <a:avLst/>
            </a:prstGeom>
            <a:solidFill>
              <a:srgbClr val="FFFF66">
                <a:alpha val="50195"/>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1400">
                  <a:latin typeface="Times New Roman" panose="02020603050405020304" pitchFamily="18" charset="0"/>
                  <a:cs typeface="Times New Roman" panose="02020603050405020304" pitchFamily="18" charset="0"/>
                </a:rPr>
                <a:t>w(-1,-1)</a:t>
              </a:r>
            </a:p>
            <a:p>
              <a:pPr algn="ctr" eaLnBrk="1" hangingPunct="1">
                <a:spcBef>
                  <a:spcPct val="0"/>
                </a:spcBef>
                <a:buClrTx/>
                <a:buSzTx/>
                <a:buFontTx/>
                <a:buNone/>
              </a:pPr>
              <a:endParaRPr lang="en-US" altLang="en-US" sz="1400">
                <a:latin typeface="Times New Roman" panose="02020603050405020304" pitchFamily="18" charset="0"/>
                <a:cs typeface="Times New Roman" panose="02020603050405020304" pitchFamily="18" charset="0"/>
              </a:endParaRPr>
            </a:p>
          </p:txBody>
        </p:sp>
        <p:sp>
          <p:nvSpPr>
            <p:cNvPr id="17421" name="Rectangle 40"/>
            <p:cNvSpPr>
              <a:spLocks noChangeArrowheads="1"/>
            </p:cNvSpPr>
            <p:nvPr/>
          </p:nvSpPr>
          <p:spPr bwMode="auto">
            <a:xfrm>
              <a:off x="960" y="2448"/>
              <a:ext cx="432" cy="432"/>
            </a:xfrm>
            <a:prstGeom prst="rect">
              <a:avLst/>
            </a:prstGeom>
            <a:solidFill>
              <a:srgbClr val="FFFF66">
                <a:alpha val="50195"/>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1400">
                  <a:latin typeface="Times New Roman" panose="02020603050405020304" pitchFamily="18" charset="0"/>
                  <a:cs typeface="Times New Roman" panose="02020603050405020304" pitchFamily="18" charset="0"/>
                </a:rPr>
                <a:t>w(-1,0)</a:t>
              </a:r>
            </a:p>
            <a:p>
              <a:pPr algn="ctr" eaLnBrk="1" hangingPunct="1">
                <a:spcBef>
                  <a:spcPct val="0"/>
                </a:spcBef>
                <a:buClrTx/>
                <a:buSzTx/>
                <a:buFontTx/>
                <a:buNone/>
              </a:pPr>
              <a:endParaRPr lang="en-US" altLang="en-US" sz="1400">
                <a:latin typeface="Times New Roman" panose="02020603050405020304" pitchFamily="18" charset="0"/>
                <a:cs typeface="Times New Roman" panose="02020603050405020304" pitchFamily="18" charset="0"/>
              </a:endParaRPr>
            </a:p>
          </p:txBody>
        </p:sp>
        <p:sp>
          <p:nvSpPr>
            <p:cNvPr id="17422" name="Rectangle 41"/>
            <p:cNvSpPr>
              <a:spLocks noChangeArrowheads="1"/>
            </p:cNvSpPr>
            <p:nvPr/>
          </p:nvSpPr>
          <p:spPr bwMode="auto">
            <a:xfrm>
              <a:off x="1392" y="2448"/>
              <a:ext cx="432" cy="432"/>
            </a:xfrm>
            <a:prstGeom prst="rect">
              <a:avLst/>
            </a:prstGeom>
            <a:solidFill>
              <a:srgbClr val="FFFF66">
                <a:alpha val="50195"/>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1400">
                  <a:latin typeface="Times New Roman" panose="02020603050405020304" pitchFamily="18" charset="0"/>
                  <a:cs typeface="Times New Roman" panose="02020603050405020304" pitchFamily="18" charset="0"/>
                </a:rPr>
                <a:t>w(-1,1)</a:t>
              </a:r>
            </a:p>
            <a:p>
              <a:pPr algn="ctr" eaLnBrk="1" hangingPunct="1">
                <a:spcBef>
                  <a:spcPct val="0"/>
                </a:spcBef>
                <a:buClrTx/>
                <a:buSzTx/>
                <a:buFontTx/>
                <a:buNone/>
              </a:pPr>
              <a:endParaRPr lang="en-US" altLang="en-US" sz="1400">
                <a:latin typeface="Times New Roman" panose="02020603050405020304" pitchFamily="18" charset="0"/>
                <a:cs typeface="Times New Roman" panose="02020603050405020304" pitchFamily="18" charset="0"/>
              </a:endParaRPr>
            </a:p>
          </p:txBody>
        </p:sp>
        <p:sp>
          <p:nvSpPr>
            <p:cNvPr id="17423" name="Rectangle 42"/>
            <p:cNvSpPr>
              <a:spLocks noChangeArrowheads="1"/>
            </p:cNvSpPr>
            <p:nvPr/>
          </p:nvSpPr>
          <p:spPr bwMode="auto">
            <a:xfrm>
              <a:off x="528" y="2880"/>
              <a:ext cx="432" cy="432"/>
            </a:xfrm>
            <a:prstGeom prst="rect">
              <a:avLst/>
            </a:prstGeom>
            <a:solidFill>
              <a:srgbClr val="FFFF66">
                <a:alpha val="50195"/>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1400">
                  <a:latin typeface="Times New Roman" panose="02020603050405020304" pitchFamily="18" charset="0"/>
                  <a:cs typeface="Times New Roman" panose="02020603050405020304" pitchFamily="18" charset="0"/>
                </a:rPr>
                <a:t>w(0,-1)</a:t>
              </a:r>
            </a:p>
            <a:p>
              <a:pPr algn="ctr" eaLnBrk="1" hangingPunct="1">
                <a:spcBef>
                  <a:spcPct val="0"/>
                </a:spcBef>
                <a:buClrTx/>
                <a:buSzTx/>
                <a:buFontTx/>
                <a:buNone/>
              </a:pPr>
              <a:endParaRPr lang="en-US" altLang="en-US" sz="1400">
                <a:latin typeface="Times New Roman" panose="02020603050405020304" pitchFamily="18" charset="0"/>
                <a:cs typeface="Times New Roman" panose="02020603050405020304" pitchFamily="18" charset="0"/>
              </a:endParaRPr>
            </a:p>
          </p:txBody>
        </p:sp>
        <p:sp>
          <p:nvSpPr>
            <p:cNvPr id="17424" name="Rectangle 43"/>
            <p:cNvSpPr>
              <a:spLocks noChangeArrowheads="1"/>
            </p:cNvSpPr>
            <p:nvPr/>
          </p:nvSpPr>
          <p:spPr bwMode="auto">
            <a:xfrm>
              <a:off x="960" y="2880"/>
              <a:ext cx="432" cy="432"/>
            </a:xfrm>
            <a:prstGeom prst="rect">
              <a:avLst/>
            </a:prstGeom>
            <a:solidFill>
              <a:srgbClr val="FFFF66">
                <a:alpha val="50195"/>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1400">
                  <a:latin typeface="Times New Roman" panose="02020603050405020304" pitchFamily="18" charset="0"/>
                  <a:cs typeface="Times New Roman" panose="02020603050405020304" pitchFamily="18" charset="0"/>
                </a:rPr>
                <a:t>w(0,0)</a:t>
              </a:r>
            </a:p>
            <a:p>
              <a:pPr algn="ctr" eaLnBrk="1" hangingPunct="1">
                <a:spcBef>
                  <a:spcPct val="0"/>
                </a:spcBef>
                <a:buClrTx/>
                <a:buSzTx/>
                <a:buFontTx/>
                <a:buNone/>
              </a:pPr>
              <a:endParaRPr lang="en-US" altLang="en-US" sz="1400">
                <a:latin typeface="Times New Roman" panose="02020603050405020304" pitchFamily="18" charset="0"/>
                <a:cs typeface="Times New Roman" panose="02020603050405020304" pitchFamily="18" charset="0"/>
              </a:endParaRPr>
            </a:p>
          </p:txBody>
        </p:sp>
        <p:sp>
          <p:nvSpPr>
            <p:cNvPr id="17425" name="Rectangle 44"/>
            <p:cNvSpPr>
              <a:spLocks noChangeArrowheads="1"/>
            </p:cNvSpPr>
            <p:nvPr/>
          </p:nvSpPr>
          <p:spPr bwMode="auto">
            <a:xfrm>
              <a:off x="1392" y="2880"/>
              <a:ext cx="432" cy="432"/>
            </a:xfrm>
            <a:prstGeom prst="rect">
              <a:avLst/>
            </a:prstGeom>
            <a:solidFill>
              <a:srgbClr val="FFFF66">
                <a:alpha val="50195"/>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1400">
                  <a:latin typeface="Times New Roman" panose="02020603050405020304" pitchFamily="18" charset="0"/>
                  <a:cs typeface="Times New Roman" panose="02020603050405020304" pitchFamily="18" charset="0"/>
                </a:rPr>
                <a:t>w(0,1)</a:t>
              </a:r>
            </a:p>
            <a:p>
              <a:pPr algn="ctr" eaLnBrk="1" hangingPunct="1">
                <a:spcBef>
                  <a:spcPct val="0"/>
                </a:spcBef>
                <a:buClrTx/>
                <a:buSzTx/>
                <a:buFontTx/>
                <a:buNone/>
              </a:pPr>
              <a:endParaRPr lang="en-US" altLang="en-US" sz="1400">
                <a:latin typeface="Times New Roman" panose="02020603050405020304" pitchFamily="18" charset="0"/>
                <a:cs typeface="Times New Roman" panose="02020603050405020304" pitchFamily="18" charset="0"/>
              </a:endParaRPr>
            </a:p>
          </p:txBody>
        </p:sp>
        <p:sp>
          <p:nvSpPr>
            <p:cNvPr id="17426" name="Rectangle 45"/>
            <p:cNvSpPr>
              <a:spLocks noChangeArrowheads="1"/>
            </p:cNvSpPr>
            <p:nvPr/>
          </p:nvSpPr>
          <p:spPr bwMode="auto">
            <a:xfrm>
              <a:off x="528" y="3312"/>
              <a:ext cx="432" cy="432"/>
            </a:xfrm>
            <a:prstGeom prst="rect">
              <a:avLst/>
            </a:prstGeom>
            <a:solidFill>
              <a:srgbClr val="FFFF66">
                <a:alpha val="50195"/>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1400">
                  <a:latin typeface="Times New Roman" panose="02020603050405020304" pitchFamily="18" charset="0"/>
                  <a:cs typeface="Times New Roman" panose="02020603050405020304" pitchFamily="18" charset="0"/>
                </a:rPr>
                <a:t>w(1,-1)</a:t>
              </a:r>
            </a:p>
            <a:p>
              <a:pPr algn="ctr" eaLnBrk="1" hangingPunct="1">
                <a:spcBef>
                  <a:spcPct val="0"/>
                </a:spcBef>
                <a:buClrTx/>
                <a:buSzTx/>
                <a:buFontTx/>
                <a:buNone/>
              </a:pPr>
              <a:endParaRPr lang="en-US" altLang="en-US" sz="1400">
                <a:latin typeface="Times New Roman" panose="02020603050405020304" pitchFamily="18" charset="0"/>
                <a:cs typeface="Times New Roman" panose="02020603050405020304" pitchFamily="18" charset="0"/>
              </a:endParaRPr>
            </a:p>
          </p:txBody>
        </p:sp>
        <p:sp>
          <p:nvSpPr>
            <p:cNvPr id="17427" name="Rectangle 46"/>
            <p:cNvSpPr>
              <a:spLocks noChangeArrowheads="1"/>
            </p:cNvSpPr>
            <p:nvPr/>
          </p:nvSpPr>
          <p:spPr bwMode="auto">
            <a:xfrm>
              <a:off x="960" y="3312"/>
              <a:ext cx="432" cy="432"/>
            </a:xfrm>
            <a:prstGeom prst="rect">
              <a:avLst/>
            </a:prstGeom>
            <a:solidFill>
              <a:srgbClr val="FFFF66">
                <a:alpha val="50195"/>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1400">
                  <a:latin typeface="Times New Roman" panose="02020603050405020304" pitchFamily="18" charset="0"/>
                  <a:cs typeface="Times New Roman" panose="02020603050405020304" pitchFamily="18" charset="0"/>
                </a:rPr>
                <a:t>w(1,0)</a:t>
              </a:r>
            </a:p>
            <a:p>
              <a:pPr algn="ctr" eaLnBrk="1" hangingPunct="1">
                <a:spcBef>
                  <a:spcPct val="0"/>
                </a:spcBef>
                <a:buClrTx/>
                <a:buSzTx/>
                <a:buFontTx/>
                <a:buNone/>
              </a:pPr>
              <a:endParaRPr lang="en-US" altLang="en-US" sz="1400">
                <a:latin typeface="Times New Roman" panose="02020603050405020304" pitchFamily="18" charset="0"/>
                <a:cs typeface="Times New Roman" panose="02020603050405020304" pitchFamily="18" charset="0"/>
              </a:endParaRPr>
            </a:p>
          </p:txBody>
        </p:sp>
        <p:sp>
          <p:nvSpPr>
            <p:cNvPr id="17428" name="Rectangle 47"/>
            <p:cNvSpPr>
              <a:spLocks noChangeArrowheads="1"/>
            </p:cNvSpPr>
            <p:nvPr/>
          </p:nvSpPr>
          <p:spPr bwMode="auto">
            <a:xfrm>
              <a:off x="1392" y="3312"/>
              <a:ext cx="432" cy="432"/>
            </a:xfrm>
            <a:prstGeom prst="rect">
              <a:avLst/>
            </a:prstGeom>
            <a:solidFill>
              <a:srgbClr val="FFFF66">
                <a:alpha val="50195"/>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1400">
                  <a:latin typeface="Times New Roman" panose="02020603050405020304" pitchFamily="18" charset="0"/>
                  <a:cs typeface="Times New Roman" panose="02020603050405020304" pitchFamily="18" charset="0"/>
                </a:rPr>
                <a:t>w(1,1)</a:t>
              </a:r>
            </a:p>
            <a:p>
              <a:pPr algn="ctr" eaLnBrk="1" hangingPunct="1">
                <a:spcBef>
                  <a:spcPct val="0"/>
                </a:spcBef>
                <a:buClrTx/>
                <a:buSzTx/>
                <a:buFontTx/>
                <a:buNone/>
              </a:pPr>
              <a:endParaRPr lang="en-US" altLang="en-US" sz="1400">
                <a:latin typeface="Times New Roman" panose="02020603050405020304" pitchFamily="18" charset="0"/>
                <a:cs typeface="Times New Roman" panose="02020603050405020304" pitchFamily="18" charset="0"/>
              </a:endParaRPr>
            </a:p>
          </p:txBody>
        </p:sp>
      </p:grpSp>
      <p:grpSp>
        <p:nvGrpSpPr>
          <p:cNvPr id="6194" name="Group 50"/>
          <p:cNvGrpSpPr>
            <a:grpSpLocks/>
          </p:cNvGrpSpPr>
          <p:nvPr/>
        </p:nvGrpSpPr>
        <p:grpSpPr bwMode="auto">
          <a:xfrm>
            <a:off x="161925" y="5562600"/>
            <a:ext cx="8753475" cy="1116013"/>
            <a:chOff x="102" y="3504"/>
            <a:chExt cx="5514" cy="703"/>
          </a:xfrm>
        </p:grpSpPr>
        <p:graphicFrame>
          <p:nvGraphicFramePr>
            <p:cNvPr id="17418" name="Object 48"/>
            <p:cNvGraphicFramePr>
              <a:graphicFrameLocks noChangeAspect="1"/>
            </p:cNvGraphicFramePr>
            <p:nvPr/>
          </p:nvGraphicFramePr>
          <p:xfrm>
            <a:off x="768" y="3504"/>
            <a:ext cx="4848" cy="703"/>
          </p:xfrm>
          <a:graphic>
            <a:graphicData uri="http://schemas.openxmlformats.org/presentationml/2006/ole">
              <mc:AlternateContent xmlns:mc="http://schemas.openxmlformats.org/markup-compatibility/2006">
                <mc:Choice xmlns:v="urn:schemas-microsoft-com:vml" Requires="v">
                  <p:oleObj spid="_x0000_s104474" name="Equation" r:id="rId3" imgW="4102100" imgH="660400" progId="Equation.3">
                    <p:embed/>
                  </p:oleObj>
                </mc:Choice>
                <mc:Fallback>
                  <p:oleObj name="Equation" r:id="rId3" imgW="4102100" imgH="660400" progId="Equation.3">
                    <p:embed/>
                    <p:pic>
                      <p:nvPicPr>
                        <p:cNvPr id="17418" name="Object 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 y="3504"/>
                          <a:ext cx="4848" cy="7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9" name="Object 49"/>
            <p:cNvGraphicFramePr>
              <a:graphicFrameLocks noChangeAspect="1"/>
            </p:cNvGraphicFramePr>
            <p:nvPr/>
          </p:nvGraphicFramePr>
          <p:xfrm>
            <a:off x="102" y="3504"/>
            <a:ext cx="611" cy="212"/>
          </p:xfrm>
          <a:graphic>
            <a:graphicData uri="http://schemas.openxmlformats.org/presentationml/2006/ole">
              <mc:AlternateContent xmlns:mc="http://schemas.openxmlformats.org/markup-compatibility/2006">
                <mc:Choice xmlns:v="urn:schemas-microsoft-com:vml" Requires="v">
                  <p:oleObj spid="_x0000_s104475" name="Equation" r:id="rId5" imgW="583947" imgH="203112" progId="Equation.3">
                    <p:embed/>
                  </p:oleObj>
                </mc:Choice>
                <mc:Fallback>
                  <p:oleObj name="Equation" r:id="rId5" imgW="583947" imgH="203112" progId="Equation.3">
                    <p:embed/>
                    <p:pic>
                      <p:nvPicPr>
                        <p:cNvPr id="17419" name="Object 4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 y="3504"/>
                          <a:ext cx="611"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10054790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178"/>
                                        </p:tgtEl>
                                        <p:attrNameLst>
                                          <p:attrName>style.visibility</p:attrName>
                                        </p:attrNameLst>
                                      </p:cBhvr>
                                      <p:to>
                                        <p:strVal val="visible"/>
                                      </p:to>
                                    </p:set>
                                  </p:childTnLst>
                                  <p:subTnLst>
                                    <p:set>
                                      <p:cBhvr override="childStyle">
                                        <p:cTn dur="1" fill="hold" display="0" masterRel="nextClick" afterEffect="1"/>
                                        <p:tgtEl>
                                          <p:spTgt spid="6178"/>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2" presetClass="entr" presetSubtype="4" fill="hold" nodeType="clickEffect">
                                  <p:stCondLst>
                                    <p:cond delay="0"/>
                                  </p:stCondLst>
                                  <p:childTnLst>
                                    <p:set>
                                      <p:cBhvr>
                                        <p:cTn id="10" dur="1" fill="hold">
                                          <p:stCondLst>
                                            <p:cond delay="0"/>
                                          </p:stCondLst>
                                        </p:cTn>
                                        <p:tgtEl>
                                          <p:spTgt spid="6182"/>
                                        </p:tgtEl>
                                        <p:attrNameLst>
                                          <p:attrName>style.visibility</p:attrName>
                                        </p:attrNameLst>
                                      </p:cBhvr>
                                      <p:to>
                                        <p:strVal val="visible"/>
                                      </p:to>
                                    </p:set>
                                    <p:animEffect transition="in" filter="slide(fromBottom)">
                                      <p:cBhvr>
                                        <p:cTn id="11" dur="500"/>
                                        <p:tgtEl>
                                          <p:spTgt spid="618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 presetClass="entr" presetSubtype="4" fill="hold" nodeType="clickEffect">
                                  <p:stCondLst>
                                    <p:cond delay="0"/>
                                  </p:stCondLst>
                                  <p:childTnLst>
                                    <p:set>
                                      <p:cBhvr>
                                        <p:cTn id="15" dur="1" fill="hold">
                                          <p:stCondLst>
                                            <p:cond delay="0"/>
                                          </p:stCondLst>
                                        </p:cTn>
                                        <p:tgtEl>
                                          <p:spTgt spid="6194"/>
                                        </p:tgtEl>
                                        <p:attrNameLst>
                                          <p:attrName>style.visibility</p:attrName>
                                        </p:attrNameLst>
                                      </p:cBhvr>
                                      <p:to>
                                        <p:strVal val="visible"/>
                                      </p:to>
                                    </p:set>
                                    <p:anim calcmode="lin" valueType="num">
                                      <p:cBhvr additive="base">
                                        <p:cTn id="16" dur="500" fill="hold"/>
                                        <p:tgtEl>
                                          <p:spTgt spid="6194"/>
                                        </p:tgtEl>
                                        <p:attrNameLst>
                                          <p:attrName>ppt_x</p:attrName>
                                        </p:attrNameLst>
                                      </p:cBhvr>
                                      <p:tavLst>
                                        <p:tav tm="0">
                                          <p:val>
                                            <p:strVal val="#ppt_x"/>
                                          </p:val>
                                        </p:tav>
                                        <p:tav tm="100000">
                                          <p:val>
                                            <p:strVal val="#ppt_x"/>
                                          </p:val>
                                        </p:tav>
                                      </p:tavLst>
                                    </p:anim>
                                    <p:anim calcmode="lin" valueType="num">
                                      <p:cBhvr additive="base">
                                        <p:cTn id="17" dur="500" fill="hold"/>
                                        <p:tgtEl>
                                          <p:spTgt spid="61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20638" y="-7938"/>
            <a:ext cx="9123362" cy="922338"/>
          </a:xfrm>
        </p:spPr>
        <p:txBody>
          <a:bodyPr/>
          <a:lstStyle/>
          <a:p>
            <a:pPr eaLnBrk="1" hangingPunct="1"/>
            <a:r>
              <a:rPr lang="en-US" altLang="en-US">
                <a:cs typeface="FreesiaUPC" pitchFamily="34" charset="-34"/>
              </a:rPr>
              <a:t>Linear spatial filtering</a:t>
            </a:r>
          </a:p>
        </p:txBody>
      </p:sp>
      <p:sp>
        <p:nvSpPr>
          <p:cNvPr id="18435" name="Rectangle 3"/>
          <p:cNvSpPr>
            <a:spLocks noGrp="1" noChangeArrowheads="1"/>
          </p:cNvSpPr>
          <p:nvPr>
            <p:ph sz="quarter" idx="1"/>
          </p:nvPr>
        </p:nvSpPr>
        <p:spPr>
          <a:xfrm>
            <a:off x="38100" y="990600"/>
            <a:ext cx="9067800" cy="5638800"/>
          </a:xfrm>
        </p:spPr>
        <p:txBody>
          <a:bodyPr/>
          <a:lstStyle/>
          <a:p>
            <a:pPr eaLnBrk="1" hangingPunct="1"/>
            <a:r>
              <a:rPr lang="en-US" altLang="en-US" sz="2800">
                <a:cs typeface="FreesiaUPC" pitchFamily="34" charset="-34"/>
              </a:rPr>
              <a:t>The coefficient w(0,0) coincides with image value f(x,y), indicating that the mask is centered at (x,y)</a:t>
            </a:r>
          </a:p>
          <a:p>
            <a:pPr eaLnBrk="1" hangingPunct="1"/>
            <a:r>
              <a:rPr lang="en-US" altLang="en-US" sz="2800">
                <a:cs typeface="FreesiaUPC" pitchFamily="34" charset="-34"/>
              </a:rPr>
              <a:t>For a mask of size mxn, we assume that </a:t>
            </a:r>
          </a:p>
          <a:p>
            <a:pPr lvl="1" eaLnBrk="1" hangingPunct="1"/>
            <a:r>
              <a:rPr lang="en-US" altLang="en-US" sz="2400">
                <a:cs typeface="FreesiaUPC" pitchFamily="34" charset="-34"/>
              </a:rPr>
              <a:t>m=2a+1 and n=2b+1, where a and b are non-negative integer. </a:t>
            </a:r>
          </a:p>
          <a:p>
            <a:pPr lvl="1" eaLnBrk="1" hangingPunct="1"/>
            <a:r>
              <a:rPr lang="en-US" altLang="en-US" sz="2400">
                <a:cs typeface="FreesiaUPC" pitchFamily="34" charset="-34"/>
              </a:rPr>
              <a:t>Then m and n are </a:t>
            </a:r>
            <a:r>
              <a:rPr lang="en-US" altLang="en-US" sz="2400">
                <a:solidFill>
                  <a:srgbClr val="0000FF"/>
                </a:solidFill>
                <a:cs typeface="FreesiaUPC" pitchFamily="34" charset="-34"/>
              </a:rPr>
              <a:t>odd</a:t>
            </a:r>
            <a:r>
              <a:rPr lang="en-US" altLang="en-US" sz="2400">
                <a:cs typeface="FreesiaUPC" pitchFamily="34" charset="-34"/>
              </a:rPr>
              <a:t>.</a:t>
            </a:r>
          </a:p>
          <a:p>
            <a:pPr eaLnBrk="1" hangingPunct="1"/>
            <a:r>
              <a:rPr lang="en-US" altLang="en-US" sz="2800">
                <a:cs typeface="FreesiaUPC" pitchFamily="34" charset="-34"/>
              </a:rPr>
              <a:t>In general, linear filtering of an image f of size MxN with a filter mask of size mxn is given by the expression:</a:t>
            </a:r>
          </a:p>
          <a:p>
            <a:pPr eaLnBrk="1" hangingPunct="1"/>
            <a:endParaRPr lang="en-US" altLang="en-US" sz="2800">
              <a:cs typeface="FreesiaUPC" pitchFamily="34" charset="-34"/>
            </a:endParaRPr>
          </a:p>
        </p:txBody>
      </p:sp>
      <p:graphicFrame>
        <p:nvGraphicFramePr>
          <p:cNvPr id="18436" name="Object 4"/>
          <p:cNvGraphicFramePr>
            <a:graphicFrameLocks noChangeAspect="1"/>
          </p:cNvGraphicFramePr>
          <p:nvPr/>
        </p:nvGraphicFramePr>
        <p:xfrm>
          <a:off x="1981200" y="5029200"/>
          <a:ext cx="5334000" cy="1035050"/>
        </p:xfrm>
        <a:graphic>
          <a:graphicData uri="http://schemas.openxmlformats.org/presentationml/2006/ole">
            <mc:AlternateContent xmlns:mc="http://schemas.openxmlformats.org/markup-compatibility/2006">
              <mc:Choice xmlns:v="urn:schemas-microsoft-com:vml" Requires="v">
                <p:oleObj spid="_x0000_s105486" name="Equation" r:id="rId3" imgW="2222500" imgH="431800" progId="Equation.3">
                  <p:embed/>
                </p:oleObj>
              </mc:Choice>
              <mc:Fallback>
                <p:oleObj name="Equation" r:id="rId3" imgW="2222500" imgH="431800" progId="Equation.3">
                  <p:embed/>
                  <p:pic>
                    <p:nvPicPr>
                      <p:cNvPr id="1843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5029200"/>
                        <a:ext cx="5334000" cy="1035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208266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20638" y="-7938"/>
            <a:ext cx="9123362" cy="922338"/>
          </a:xfrm>
        </p:spPr>
        <p:txBody>
          <a:bodyPr/>
          <a:lstStyle/>
          <a:p>
            <a:pPr eaLnBrk="1" hangingPunct="1"/>
            <a:r>
              <a:rPr lang="en-US" altLang="en-US">
                <a:cs typeface="FreesiaUPC" pitchFamily="34" charset="-34"/>
              </a:rPr>
              <a:t>Linear Spatial Filtering Methods</a:t>
            </a:r>
          </a:p>
        </p:txBody>
      </p:sp>
      <p:sp>
        <p:nvSpPr>
          <p:cNvPr id="19459" name="Rectangle 3"/>
          <p:cNvSpPr>
            <a:spLocks noGrp="1" noChangeArrowheads="1"/>
          </p:cNvSpPr>
          <p:nvPr>
            <p:ph type="body" idx="1"/>
          </p:nvPr>
        </p:nvSpPr>
        <p:spPr>
          <a:xfrm>
            <a:off x="38100" y="990600"/>
            <a:ext cx="9067800" cy="5638800"/>
          </a:xfrm>
        </p:spPr>
        <p:txBody>
          <a:bodyPr/>
          <a:lstStyle/>
          <a:p>
            <a:pPr eaLnBrk="1" hangingPunct="1"/>
            <a:r>
              <a:rPr lang="en-US" altLang="en-US" sz="2800">
                <a:cs typeface="FreesiaUPC" pitchFamily="34" charset="-34"/>
              </a:rPr>
              <a:t>Main linear spatial filtering methods:</a:t>
            </a:r>
          </a:p>
          <a:p>
            <a:pPr lvl="1" eaLnBrk="1" hangingPunct="1"/>
            <a:r>
              <a:rPr lang="en-US" altLang="en-US">
                <a:cs typeface="FreesiaUPC" pitchFamily="34" charset="-34"/>
              </a:rPr>
              <a:t>Correlation</a:t>
            </a:r>
          </a:p>
          <a:p>
            <a:pPr lvl="1" eaLnBrk="1" hangingPunct="1"/>
            <a:r>
              <a:rPr lang="en-US" altLang="en-US">
                <a:cs typeface="FreesiaUPC" pitchFamily="34" charset="-34"/>
              </a:rPr>
              <a:t>Convolution</a:t>
            </a:r>
          </a:p>
          <a:p>
            <a:pPr lvl="1" eaLnBrk="1" hangingPunct="1"/>
            <a:endParaRPr lang="en-US" altLang="en-US">
              <a:cs typeface="FreesiaUPC" pitchFamily="34" charset="-34"/>
            </a:endParaRPr>
          </a:p>
        </p:txBody>
      </p:sp>
    </p:spTree>
    <p:extLst>
      <p:ext uri="{BB962C8B-B14F-4D97-AF65-F5344CB8AC3E}">
        <p14:creationId xmlns:p14="http://schemas.microsoft.com/office/powerpoint/2010/main" val="11785758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0638" y="-7938"/>
            <a:ext cx="9123362" cy="922338"/>
          </a:xfrm>
        </p:spPr>
        <p:txBody>
          <a:bodyPr/>
          <a:lstStyle/>
          <a:p>
            <a:pPr eaLnBrk="1" hangingPunct="1"/>
            <a:r>
              <a:rPr lang="en-US" altLang="en-US">
                <a:cs typeface="FreesiaUPC" pitchFamily="34" charset="-34"/>
              </a:rPr>
              <a:t>Correlation</a:t>
            </a:r>
          </a:p>
        </p:txBody>
      </p:sp>
      <p:grpSp>
        <p:nvGrpSpPr>
          <p:cNvPr id="21507" name="Group 12"/>
          <p:cNvGrpSpPr>
            <a:grpSpLocks/>
          </p:cNvGrpSpPr>
          <p:nvPr/>
        </p:nvGrpSpPr>
        <p:grpSpPr bwMode="auto">
          <a:xfrm>
            <a:off x="1044575" y="1676400"/>
            <a:ext cx="7566025" cy="3767138"/>
            <a:chOff x="658" y="1056"/>
            <a:chExt cx="4766" cy="2373"/>
          </a:xfrm>
        </p:grpSpPr>
        <p:pic>
          <p:nvPicPr>
            <p:cNvPr id="215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 y="1056"/>
              <a:ext cx="4752" cy="2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21511" name="Text Box 4"/>
            <p:cNvSpPr txBox="1">
              <a:spLocks noChangeArrowheads="1"/>
            </p:cNvSpPr>
            <p:nvPr/>
          </p:nvSpPr>
          <p:spPr bwMode="auto">
            <a:xfrm>
              <a:off x="3208" y="1637"/>
              <a:ext cx="430" cy="330"/>
            </a:xfrm>
            <a:prstGeom prst="rect">
              <a:avLst/>
            </a:prstGeom>
            <a:solidFill>
              <a:schemeClr val="bg1"/>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kumimoji="1" lang="en-US" altLang="en-US" sz="1400">
                  <a:latin typeface="Times New Roman" panose="02020603050405020304" pitchFamily="18" charset="0"/>
                  <a:cs typeface="Angsana New" pitchFamily="18" charset="-120"/>
                </a:rPr>
                <a:t>Output</a:t>
              </a:r>
            </a:p>
            <a:p>
              <a:pPr eaLnBrk="1" hangingPunct="1">
                <a:spcBef>
                  <a:spcPct val="0"/>
                </a:spcBef>
                <a:buClrTx/>
                <a:buSzTx/>
                <a:buFontTx/>
                <a:buNone/>
              </a:pPr>
              <a:r>
                <a:rPr kumimoji="1" lang="en-US" altLang="en-US" sz="1400">
                  <a:latin typeface="Times New Roman" panose="02020603050405020304" pitchFamily="18" charset="0"/>
                  <a:cs typeface="Angsana New" pitchFamily="18" charset="-120"/>
                </a:rPr>
                <a:t>Image</a:t>
              </a:r>
            </a:p>
          </p:txBody>
        </p:sp>
        <p:sp>
          <p:nvSpPr>
            <p:cNvPr id="21512" name="Text Box 5"/>
            <p:cNvSpPr txBox="1">
              <a:spLocks noChangeArrowheads="1"/>
            </p:cNvSpPr>
            <p:nvPr/>
          </p:nvSpPr>
          <p:spPr bwMode="auto">
            <a:xfrm>
              <a:off x="974" y="1056"/>
              <a:ext cx="54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kumimoji="1" lang="en-US" altLang="en-US" sz="2400">
                  <a:latin typeface="Times New Roman" panose="02020603050405020304" pitchFamily="18" charset="0"/>
                  <a:cs typeface="Angsana New" pitchFamily="18" charset="-120"/>
                </a:rPr>
                <a:t>w(i,j)</a:t>
              </a:r>
            </a:p>
          </p:txBody>
        </p:sp>
        <p:sp>
          <p:nvSpPr>
            <p:cNvPr id="21513" name="Text Box 6"/>
            <p:cNvSpPr txBox="1">
              <a:spLocks noChangeArrowheads="1"/>
            </p:cNvSpPr>
            <p:nvPr/>
          </p:nvSpPr>
          <p:spPr bwMode="auto">
            <a:xfrm>
              <a:off x="658" y="2237"/>
              <a:ext cx="46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kumimoji="1" lang="en-US" altLang="en-US" sz="2400">
                  <a:latin typeface="Times New Roman" panose="02020603050405020304" pitchFamily="18" charset="0"/>
                  <a:cs typeface="Angsana New" pitchFamily="18" charset="-120"/>
                </a:rPr>
                <a:t>f(i,j)</a:t>
              </a:r>
            </a:p>
          </p:txBody>
        </p:sp>
      </p:grpSp>
      <p:sp>
        <p:nvSpPr>
          <p:cNvPr id="21508" name="Text Box 6"/>
          <p:cNvSpPr txBox="1">
            <a:spLocks noChangeArrowheads="1"/>
          </p:cNvSpPr>
          <p:nvPr/>
        </p:nvSpPr>
        <p:spPr bwMode="auto">
          <a:xfrm>
            <a:off x="5181600" y="1906588"/>
            <a:ext cx="7905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kumimoji="1" lang="en-US" altLang="en-US" sz="2400">
                <a:latin typeface="Times New Roman" panose="02020603050405020304" pitchFamily="18" charset="0"/>
                <a:cs typeface="Angsana New" pitchFamily="18" charset="-120"/>
              </a:rPr>
              <a:t>g(i,j)</a:t>
            </a:r>
          </a:p>
        </p:txBody>
      </p:sp>
      <p:pic>
        <p:nvPicPr>
          <p:cNvPr id="21509"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5573713"/>
            <a:ext cx="5867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58582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a:t>Convolution</a:t>
            </a:r>
          </a:p>
        </p:txBody>
      </p:sp>
      <p:sp>
        <p:nvSpPr>
          <p:cNvPr id="45059" name="Content Placeholder 2"/>
          <p:cNvSpPr>
            <a:spLocks noGrp="1"/>
          </p:cNvSpPr>
          <p:nvPr>
            <p:ph sz="quarter" idx="1"/>
          </p:nvPr>
        </p:nvSpPr>
        <p:spPr>
          <a:xfrm>
            <a:off x="37578" y="990600"/>
            <a:ext cx="9067800" cy="990600"/>
          </a:xfrm>
        </p:spPr>
        <p:txBody>
          <a:bodyPr/>
          <a:lstStyle/>
          <a:p>
            <a:r>
              <a:rPr lang="en-US" sz="2800" dirty="0"/>
              <a:t>Flip the filter in both dimensions (bottom to top, right to left)</a:t>
            </a:r>
          </a:p>
          <a:p>
            <a:pPr lvl="1"/>
            <a:r>
              <a:rPr lang="en-US" sz="2400" dirty="0"/>
              <a:t>Then apply cross-correlation</a:t>
            </a:r>
          </a:p>
        </p:txBody>
      </p:sp>
      <p:sp>
        <p:nvSpPr>
          <p:cNvPr id="7" name="TextBox 6"/>
          <p:cNvSpPr txBox="1">
            <a:spLocks noChangeArrowheads="1"/>
          </p:cNvSpPr>
          <p:nvPr/>
        </p:nvSpPr>
        <p:spPr bwMode="auto">
          <a:xfrm>
            <a:off x="1143000" y="4199191"/>
            <a:ext cx="3471863" cy="830997"/>
          </a:xfrm>
          <a:prstGeom prst="rect">
            <a:avLst/>
          </a:prstGeom>
          <a:noFill/>
          <a:ln w="9525">
            <a:noFill/>
            <a:miter lim="800000"/>
            <a:headEnd/>
            <a:tailEnd/>
          </a:ln>
        </p:spPr>
        <p:txBody>
          <a:bodyPr wrap="square">
            <a:spAutoFit/>
          </a:bodyPr>
          <a:lstStyle/>
          <a:p>
            <a:r>
              <a:rPr lang="en-US" b="0" i="1" dirty="0"/>
              <a:t>Notation for convolution operator</a:t>
            </a:r>
          </a:p>
        </p:txBody>
      </p:sp>
      <p:cxnSp>
        <p:nvCxnSpPr>
          <p:cNvPr id="9" name="Straight Arrow Connector 8"/>
          <p:cNvCxnSpPr>
            <a:cxnSpLocks noChangeShapeType="1"/>
          </p:cNvCxnSpPr>
          <p:nvPr/>
        </p:nvCxnSpPr>
        <p:spPr bwMode="auto">
          <a:xfrm flipV="1">
            <a:off x="3403600" y="3724210"/>
            <a:ext cx="330200" cy="466201"/>
          </a:xfrm>
          <a:prstGeom prst="straightConnector1">
            <a:avLst/>
          </a:prstGeom>
          <a:noFill/>
          <a:ln w="9525" algn="ctr">
            <a:solidFill>
              <a:schemeClr val="tx1"/>
            </a:solidFill>
            <a:round/>
            <a:headEnd/>
            <a:tailEnd type="arrow" w="med" len="med"/>
          </a:ln>
        </p:spPr>
      </p:cxnSp>
      <p:grpSp>
        <p:nvGrpSpPr>
          <p:cNvPr id="2" name="Group 14"/>
          <p:cNvGrpSpPr>
            <a:grpSpLocks/>
          </p:cNvGrpSpPr>
          <p:nvPr/>
        </p:nvGrpSpPr>
        <p:grpSpPr bwMode="auto">
          <a:xfrm>
            <a:off x="5845175" y="3128966"/>
            <a:ext cx="1058862" cy="760412"/>
            <a:chOff x="5192721" y="4195773"/>
            <a:chExt cx="1058877" cy="760425"/>
          </a:xfrm>
        </p:grpSpPr>
        <p:sp>
          <p:nvSpPr>
            <p:cNvPr id="45069" name="Rectangle 11"/>
            <p:cNvSpPr>
              <a:spLocks noChangeArrowheads="1"/>
            </p:cNvSpPr>
            <p:nvPr/>
          </p:nvSpPr>
          <p:spPr bwMode="auto">
            <a:xfrm>
              <a:off x="5192721" y="4195773"/>
              <a:ext cx="796938" cy="760425"/>
            </a:xfrm>
            <a:prstGeom prst="rect">
              <a:avLst/>
            </a:prstGeom>
            <a:solidFill>
              <a:schemeClr val="accent1"/>
            </a:solidFill>
            <a:ln w="9525" algn="ctr">
              <a:solidFill>
                <a:schemeClr val="tx1"/>
              </a:solidFill>
              <a:round/>
              <a:headEnd/>
              <a:tailEnd/>
            </a:ln>
          </p:spPr>
          <p:txBody>
            <a:bodyPr/>
            <a:lstStyle/>
            <a:p>
              <a:pPr eaLnBrk="0" hangingPunct="0"/>
              <a:endParaRPr lang="en-US" b="0"/>
            </a:p>
          </p:txBody>
        </p:sp>
        <p:sp>
          <p:nvSpPr>
            <p:cNvPr id="45070" name="TextBox 12"/>
            <p:cNvSpPr txBox="1">
              <a:spLocks noChangeArrowheads="1"/>
            </p:cNvSpPr>
            <p:nvPr/>
          </p:nvSpPr>
          <p:spPr bwMode="auto">
            <a:xfrm>
              <a:off x="5338773" y="4305312"/>
              <a:ext cx="912825" cy="553998"/>
            </a:xfrm>
            <a:prstGeom prst="rect">
              <a:avLst/>
            </a:prstGeom>
            <a:noFill/>
            <a:ln w="9525">
              <a:noFill/>
              <a:miter lim="800000"/>
              <a:headEnd/>
              <a:tailEnd/>
            </a:ln>
          </p:spPr>
          <p:txBody>
            <a:bodyPr>
              <a:spAutoFit/>
            </a:bodyPr>
            <a:lstStyle/>
            <a:p>
              <a:r>
                <a:rPr lang="en-US" sz="3000" b="0" dirty="0"/>
                <a:t>h</a:t>
              </a:r>
            </a:p>
          </p:txBody>
        </p:sp>
      </p:grpSp>
      <p:grpSp>
        <p:nvGrpSpPr>
          <p:cNvPr id="3" name="Group 15"/>
          <p:cNvGrpSpPr>
            <a:grpSpLocks/>
          </p:cNvGrpSpPr>
          <p:nvPr/>
        </p:nvGrpSpPr>
        <p:grpSpPr bwMode="auto">
          <a:xfrm>
            <a:off x="6867525" y="3128966"/>
            <a:ext cx="1971675" cy="2044700"/>
            <a:chOff x="6470676" y="4195773"/>
            <a:chExt cx="1971702" cy="2044728"/>
          </a:xfrm>
        </p:grpSpPr>
        <p:sp>
          <p:nvSpPr>
            <p:cNvPr id="45067" name="Rectangle 10"/>
            <p:cNvSpPr>
              <a:spLocks noChangeArrowheads="1"/>
            </p:cNvSpPr>
            <p:nvPr/>
          </p:nvSpPr>
          <p:spPr bwMode="auto">
            <a:xfrm>
              <a:off x="6470676" y="4195773"/>
              <a:ext cx="1971702" cy="2044728"/>
            </a:xfrm>
            <a:prstGeom prst="rect">
              <a:avLst/>
            </a:prstGeom>
            <a:solidFill>
              <a:schemeClr val="accent1"/>
            </a:solidFill>
            <a:ln w="9525" algn="ctr">
              <a:solidFill>
                <a:schemeClr val="tx1"/>
              </a:solidFill>
              <a:round/>
              <a:headEnd/>
              <a:tailEnd/>
            </a:ln>
          </p:spPr>
          <p:txBody>
            <a:bodyPr/>
            <a:lstStyle/>
            <a:p>
              <a:pPr eaLnBrk="0" hangingPunct="0"/>
              <a:endParaRPr lang="en-US" b="0"/>
            </a:p>
          </p:txBody>
        </p:sp>
        <p:sp>
          <p:nvSpPr>
            <p:cNvPr id="45068" name="TextBox 13"/>
            <p:cNvSpPr txBox="1">
              <a:spLocks noChangeArrowheads="1"/>
            </p:cNvSpPr>
            <p:nvPr/>
          </p:nvSpPr>
          <p:spPr bwMode="auto">
            <a:xfrm>
              <a:off x="7200936" y="4999059"/>
              <a:ext cx="912825" cy="553998"/>
            </a:xfrm>
            <a:prstGeom prst="rect">
              <a:avLst/>
            </a:prstGeom>
            <a:noFill/>
            <a:ln w="9525">
              <a:noFill/>
              <a:miter lim="800000"/>
              <a:headEnd/>
              <a:tailEnd/>
            </a:ln>
          </p:spPr>
          <p:txBody>
            <a:bodyPr>
              <a:spAutoFit/>
            </a:bodyPr>
            <a:lstStyle/>
            <a:p>
              <a:r>
                <a:rPr lang="en-US" sz="3000" b="0" dirty="0"/>
                <a:t>f</a:t>
              </a:r>
            </a:p>
          </p:txBody>
        </p:sp>
      </p:grpSp>
      <p:graphicFrame>
        <p:nvGraphicFramePr>
          <p:cNvPr id="4" name="Object 3"/>
          <p:cNvGraphicFramePr>
            <a:graphicFrameLocks noChangeAspect="1"/>
          </p:cNvGraphicFramePr>
          <p:nvPr>
            <p:extLst>
              <p:ext uri="{D42A27DB-BD31-4B8C-83A1-F6EECF244321}">
                <p14:modId xmlns:p14="http://schemas.microsoft.com/office/powerpoint/2010/main" val="2865656535"/>
              </p:ext>
            </p:extLst>
          </p:nvPr>
        </p:nvGraphicFramePr>
        <p:xfrm>
          <a:off x="629445" y="1889077"/>
          <a:ext cx="5999956" cy="1158923"/>
        </p:xfrm>
        <a:graphic>
          <a:graphicData uri="http://schemas.openxmlformats.org/presentationml/2006/ole">
            <mc:AlternateContent xmlns:mc="http://schemas.openxmlformats.org/markup-compatibility/2006">
              <mc:Choice xmlns:v="urn:schemas-microsoft-com:vml" Requires="v">
                <p:oleObj spid="_x0000_s108568" name="Equation" r:id="rId4" imgW="2234880" imgH="431640" progId="Equation.3">
                  <p:embed/>
                </p:oleObj>
              </mc:Choice>
              <mc:Fallback>
                <p:oleObj name="Equation" r:id="rId4" imgW="2234880" imgH="431640" progId="Equation.3">
                  <p:embed/>
                  <p:pic>
                    <p:nvPicPr>
                      <p:cNvPr id="0" name=""/>
                      <p:cNvPicPr/>
                      <p:nvPr/>
                    </p:nvPicPr>
                    <p:blipFill>
                      <a:blip r:embed="rId5"/>
                      <a:stretch>
                        <a:fillRect/>
                      </a:stretch>
                    </p:blipFill>
                    <p:spPr>
                      <a:xfrm>
                        <a:off x="629445" y="1889077"/>
                        <a:ext cx="5999956" cy="1158923"/>
                      </a:xfrm>
                      <a:prstGeom prst="rect">
                        <a:avLst/>
                      </a:prstGeom>
                    </p:spPr>
                  </p:pic>
                </p:oleObj>
              </mc:Fallback>
            </mc:AlternateContent>
          </a:graphicData>
        </a:graphic>
      </p:graphicFrame>
      <p:grpSp>
        <p:nvGrpSpPr>
          <p:cNvPr id="8" name="Group 7"/>
          <p:cNvGrpSpPr/>
          <p:nvPr/>
        </p:nvGrpSpPr>
        <p:grpSpPr>
          <a:xfrm>
            <a:off x="629444" y="3124200"/>
            <a:ext cx="4641982" cy="565281"/>
            <a:chOff x="-2524125" y="3800717"/>
            <a:chExt cx="4886325" cy="624044"/>
          </a:xfrm>
        </p:grpSpPr>
        <p:graphicFrame>
          <p:nvGraphicFramePr>
            <p:cNvPr id="16" name="Object 15"/>
            <p:cNvGraphicFramePr>
              <a:graphicFrameLocks noChangeAspect="1"/>
            </p:cNvGraphicFramePr>
            <p:nvPr>
              <p:extLst>
                <p:ext uri="{D42A27DB-BD31-4B8C-83A1-F6EECF244321}">
                  <p14:modId xmlns:p14="http://schemas.microsoft.com/office/powerpoint/2010/main" val="1086594610"/>
                </p:ext>
              </p:extLst>
            </p:nvPr>
          </p:nvGraphicFramePr>
          <p:xfrm>
            <a:off x="-2524125" y="3800717"/>
            <a:ext cx="4886325" cy="615950"/>
          </p:xfrm>
          <a:graphic>
            <a:graphicData uri="http://schemas.openxmlformats.org/presentationml/2006/ole">
              <mc:AlternateContent xmlns:mc="http://schemas.openxmlformats.org/markup-compatibility/2006">
                <mc:Choice xmlns:v="urn:schemas-microsoft-com:vml" Requires="v">
                  <p:oleObj spid="_x0000_s108569" name="Equation" r:id="rId6" imgW="1612800" imgH="203040" progId="Equation.3">
                    <p:embed/>
                  </p:oleObj>
                </mc:Choice>
                <mc:Fallback>
                  <p:oleObj name="Equation" r:id="rId6" imgW="1612800" imgH="203040" progId="Equation.3">
                    <p:embed/>
                    <p:pic>
                      <p:nvPicPr>
                        <p:cNvPr id="4" name="Object 3"/>
                        <p:cNvPicPr/>
                        <p:nvPr/>
                      </p:nvPicPr>
                      <p:blipFill>
                        <a:blip r:embed="rId7"/>
                        <a:stretch>
                          <a:fillRect/>
                        </a:stretch>
                      </p:blipFill>
                      <p:spPr>
                        <a:xfrm>
                          <a:off x="-2524125" y="3800717"/>
                          <a:ext cx="4886325" cy="615950"/>
                        </a:xfrm>
                        <a:prstGeom prst="rect">
                          <a:avLst/>
                        </a:prstGeom>
                      </p:spPr>
                    </p:pic>
                  </p:oleObj>
                </mc:Fallback>
              </mc:AlternateContent>
            </a:graphicData>
          </a:graphic>
        </p:graphicFrame>
        <p:sp>
          <p:nvSpPr>
            <p:cNvPr id="6" name="TextBox 5"/>
            <p:cNvSpPr txBox="1"/>
            <p:nvPr/>
          </p:nvSpPr>
          <p:spPr>
            <a:xfrm>
              <a:off x="523001" y="3847150"/>
              <a:ext cx="725488" cy="577611"/>
            </a:xfrm>
            <a:prstGeom prst="rect">
              <a:avLst/>
            </a:prstGeom>
            <a:noFill/>
          </p:spPr>
          <p:txBody>
            <a:bodyPr wrap="square" rtlCol="0">
              <a:spAutoFit/>
            </a:bodyPr>
            <a:lstStyle/>
            <a:p>
              <a:r>
                <a:rPr lang="en-US" sz="2800" dirty="0">
                  <a:sym typeface="Wingdings" panose="05000000000000000000" pitchFamily="2" charset="2"/>
                </a:rPr>
                <a:t></a:t>
              </a:r>
              <a:endParaRPr lang="en-US" sz="2800" dirty="0"/>
            </a:p>
          </p:txBody>
        </p:sp>
      </p:grpSp>
      <p:grpSp>
        <p:nvGrpSpPr>
          <p:cNvPr id="19" name="Group 14"/>
          <p:cNvGrpSpPr>
            <a:grpSpLocks/>
          </p:cNvGrpSpPr>
          <p:nvPr/>
        </p:nvGrpSpPr>
        <p:grpSpPr bwMode="auto">
          <a:xfrm rot="10800000">
            <a:off x="5834063" y="3124200"/>
            <a:ext cx="796926" cy="808039"/>
            <a:chOff x="5192721" y="4319559"/>
            <a:chExt cx="796938" cy="636639"/>
          </a:xfrm>
          <a:solidFill>
            <a:schemeClr val="bg2">
              <a:lumMod val="50000"/>
            </a:schemeClr>
          </a:solidFill>
        </p:grpSpPr>
        <p:sp>
          <p:nvSpPr>
            <p:cNvPr id="21" name="Rectangle 11"/>
            <p:cNvSpPr>
              <a:spLocks noChangeArrowheads="1"/>
            </p:cNvSpPr>
            <p:nvPr/>
          </p:nvSpPr>
          <p:spPr bwMode="auto">
            <a:xfrm>
              <a:off x="5192721" y="4319559"/>
              <a:ext cx="796938" cy="636639"/>
            </a:xfrm>
            <a:prstGeom prst="rect">
              <a:avLst/>
            </a:prstGeom>
            <a:grpFill/>
            <a:ln w="9525" algn="ctr">
              <a:solidFill>
                <a:schemeClr val="tx1"/>
              </a:solidFill>
              <a:round/>
              <a:headEnd/>
              <a:tailEnd/>
            </a:ln>
          </p:spPr>
          <p:txBody>
            <a:bodyPr/>
            <a:lstStyle/>
            <a:p>
              <a:pPr eaLnBrk="0" hangingPunct="0"/>
              <a:endParaRPr lang="en-US" b="0"/>
            </a:p>
          </p:txBody>
        </p:sp>
        <p:sp>
          <p:nvSpPr>
            <p:cNvPr id="22" name="TextBox 12"/>
            <p:cNvSpPr txBox="1">
              <a:spLocks noChangeArrowheads="1"/>
            </p:cNvSpPr>
            <p:nvPr/>
          </p:nvSpPr>
          <p:spPr bwMode="auto">
            <a:xfrm>
              <a:off x="5359041" y="4335222"/>
              <a:ext cx="540791" cy="436485"/>
            </a:xfrm>
            <a:prstGeom prst="rect">
              <a:avLst/>
            </a:prstGeom>
            <a:grpFill/>
            <a:ln w="9525">
              <a:noFill/>
              <a:miter lim="800000"/>
              <a:headEnd/>
              <a:tailEnd/>
            </a:ln>
          </p:spPr>
          <p:txBody>
            <a:bodyPr wrap="square">
              <a:spAutoFit/>
            </a:bodyPr>
            <a:lstStyle/>
            <a:p>
              <a:r>
                <a:rPr lang="en-US" sz="3000" b="0" dirty="0"/>
                <a:t>h</a:t>
              </a:r>
            </a:p>
          </p:txBody>
        </p:sp>
      </p:grpSp>
      <p:sp>
        <p:nvSpPr>
          <p:cNvPr id="10" name="Rectangle 9"/>
          <p:cNvSpPr/>
          <p:nvPr/>
        </p:nvSpPr>
        <p:spPr>
          <a:xfrm>
            <a:off x="96902" y="5573814"/>
            <a:ext cx="7543800" cy="830997"/>
          </a:xfrm>
          <a:prstGeom prst="rect">
            <a:avLst/>
          </a:prstGeom>
        </p:spPr>
        <p:txBody>
          <a:bodyPr wrap="square">
            <a:spAutoFit/>
          </a:bodyPr>
          <a:lstStyle/>
          <a:p>
            <a:pPr marL="342900" indent="-342900" eaLnBrk="1" fontAlgn="auto" hangingPunct="1">
              <a:spcAft>
                <a:spcPts val="0"/>
              </a:spcAft>
              <a:buFont typeface="Arial" panose="020B0604020202020204" pitchFamily="34" charset="0"/>
              <a:buChar char="•"/>
              <a:defRPr/>
            </a:pPr>
            <a:r>
              <a:rPr lang="en-US" b="1" u="sng" dirty="0">
                <a:latin typeface="Calibri" panose="020F0502020204030204" pitchFamily="34" charset="0"/>
                <a:cs typeface="Calibri" panose="020F0502020204030204" pitchFamily="34" charset="0"/>
              </a:rPr>
              <a:t>Note</a:t>
            </a:r>
            <a:r>
              <a:rPr lang="en-US"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if w(</a:t>
            </a:r>
            <a:r>
              <a:rPr lang="en-US" dirty="0" err="1">
                <a:latin typeface="Calibri" panose="020F0502020204030204" pitchFamily="34" charset="0"/>
                <a:cs typeface="Calibri" panose="020F0502020204030204" pitchFamily="34" charset="0"/>
              </a:rPr>
              <a:t>i</a:t>
            </a:r>
            <a:r>
              <a:rPr lang="en-US" dirty="0">
                <a:latin typeface="Calibri" panose="020F0502020204030204" pitchFamily="34" charset="0"/>
                <a:cs typeface="Calibri" panose="020F0502020204030204" pitchFamily="34" charset="0"/>
              </a:rPr>
              <a:t>, j) is symmetric, that is w(</a:t>
            </a:r>
            <a:r>
              <a:rPr lang="en-US" dirty="0" err="1">
                <a:latin typeface="Calibri" panose="020F0502020204030204" pitchFamily="34" charset="0"/>
                <a:cs typeface="Calibri" panose="020F0502020204030204" pitchFamily="34" charset="0"/>
              </a:rPr>
              <a:t>i</a:t>
            </a:r>
            <a:r>
              <a:rPr lang="en-US" dirty="0">
                <a:latin typeface="Calibri" panose="020F0502020204030204" pitchFamily="34" charset="0"/>
                <a:cs typeface="Calibri" panose="020F0502020204030204" pitchFamily="34" charset="0"/>
              </a:rPr>
              <a:t>, j) = w(-</a:t>
            </a:r>
            <a:r>
              <a:rPr lang="en-US" dirty="0" err="1">
                <a:latin typeface="Calibri" panose="020F0502020204030204" pitchFamily="34" charset="0"/>
                <a:cs typeface="Calibri" panose="020F0502020204030204" pitchFamily="34" charset="0"/>
              </a:rPr>
              <a:t>i</a:t>
            </a:r>
            <a:r>
              <a:rPr lang="en-US" dirty="0">
                <a:latin typeface="Calibri" panose="020F0502020204030204" pitchFamily="34" charset="0"/>
                <a:cs typeface="Calibri" panose="020F0502020204030204" pitchFamily="34" charset="0"/>
              </a:rPr>
              <a:t>,-j), then convolution is </a:t>
            </a:r>
            <a:r>
              <a:rPr lang="en-US" dirty="0">
                <a:solidFill>
                  <a:srgbClr val="0000FF"/>
                </a:solidFill>
                <a:latin typeface="Calibri" panose="020F0502020204030204" pitchFamily="34" charset="0"/>
                <a:cs typeface="Calibri" panose="020F0502020204030204" pitchFamily="34" charset="0"/>
              </a:rPr>
              <a:t>equivalent</a:t>
            </a:r>
            <a:r>
              <a:rPr lang="en-US" dirty="0">
                <a:latin typeface="Calibri" panose="020F0502020204030204" pitchFamily="34" charset="0"/>
                <a:cs typeface="Calibri" panose="020F0502020204030204" pitchFamily="34" charset="0"/>
              </a:rPr>
              <a:t> to correlation!</a:t>
            </a:r>
          </a:p>
        </p:txBody>
      </p:sp>
    </p:spTree>
    <p:extLst>
      <p:ext uri="{BB962C8B-B14F-4D97-AF65-F5344CB8AC3E}">
        <p14:creationId xmlns:p14="http://schemas.microsoft.com/office/powerpoint/2010/main" val="33455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64769E9-F3BD-4913-A7A1-807FAF670B7C}"/>
              </a:ext>
            </a:extLst>
          </p:cNvPr>
          <p:cNvSpPr>
            <a:spLocks noGrp="1"/>
          </p:cNvSpPr>
          <p:nvPr>
            <p:ph type="title"/>
          </p:nvPr>
        </p:nvSpPr>
        <p:spPr>
          <a:effectLst>
            <a:outerShdw blurRad="50800" dist="38100" dir="2700000" algn="tl" rotWithShape="0">
              <a:schemeClr val="bg1">
                <a:lumMod val="75000"/>
                <a:alpha val="40000"/>
              </a:schemeClr>
            </a:outerShdw>
          </a:effectLst>
        </p:spPr>
        <p:txBody>
          <a:bodyPr>
            <a:normAutofit/>
          </a:bodyPr>
          <a:lstStyle/>
          <a:p>
            <a:pPr eaLnBrk="1" hangingPunct="1">
              <a:defRPr/>
            </a:pPr>
            <a:r>
              <a:rPr lang="en-US" kern="1200" dirty="0">
                <a:solidFill>
                  <a:srgbClr val="0033CC"/>
                </a:solidFill>
                <a:effectLst>
                  <a:outerShdw blurRad="38100" dist="38100" dir="2700000" algn="tl">
                    <a:srgbClr val="000000">
                      <a:alpha val="43137"/>
                    </a:srgbClr>
                  </a:outerShdw>
                </a:effectLst>
              </a:rPr>
              <a:t>Point Operations </a:t>
            </a:r>
          </a:p>
        </p:txBody>
      </p:sp>
      <p:sp>
        <p:nvSpPr>
          <p:cNvPr id="2053" name="Content Placeholder 12">
            <a:extLst>
              <a:ext uri="{FF2B5EF4-FFF2-40B4-BE49-F238E27FC236}">
                <a16:creationId xmlns:a16="http://schemas.microsoft.com/office/drawing/2014/main" id="{3D0A2D33-1572-4198-983D-C1D4E273D6BA}"/>
              </a:ext>
            </a:extLst>
          </p:cNvPr>
          <p:cNvSpPr>
            <a:spLocks noGrp="1"/>
          </p:cNvSpPr>
          <p:nvPr>
            <p:ph sz="quarter" idx="1"/>
          </p:nvPr>
        </p:nvSpPr>
        <p:spPr/>
        <p:txBody>
          <a:bodyPr/>
          <a:lstStyle/>
          <a:p>
            <a:pPr lvl="1" eaLnBrk="1" hangingPunct="1">
              <a:spcAft>
                <a:spcPts val="600"/>
              </a:spcAft>
              <a:buFont typeface="Symbol" panose="05050102010706020507" pitchFamily="18" charset="2"/>
              <a:buChar char="·"/>
            </a:pPr>
            <a:r>
              <a:rPr lang="en-US" altLang="he-IL"/>
              <a:t>Operation depends on Pixel's value.</a:t>
            </a:r>
          </a:p>
          <a:p>
            <a:pPr lvl="1" eaLnBrk="1" hangingPunct="1">
              <a:spcAft>
                <a:spcPts val="600"/>
              </a:spcAft>
              <a:buFont typeface="Symbol" panose="05050102010706020507" pitchFamily="18" charset="2"/>
              <a:buChar char="·"/>
            </a:pPr>
            <a:r>
              <a:rPr lang="en-US" altLang="he-IL"/>
              <a:t>Context free (memory-less).</a:t>
            </a:r>
          </a:p>
          <a:p>
            <a:pPr lvl="1" eaLnBrk="1" hangingPunct="1">
              <a:spcAft>
                <a:spcPts val="600"/>
              </a:spcAft>
              <a:buFont typeface="Symbol" panose="05050102010706020507" pitchFamily="18" charset="2"/>
              <a:buChar char="·"/>
            </a:pPr>
            <a:r>
              <a:rPr lang="en-US" altLang="he-IL"/>
              <a:t>Operation can be performed on the Histogram.</a:t>
            </a:r>
          </a:p>
          <a:p>
            <a:pPr lvl="1" eaLnBrk="1" hangingPunct="1">
              <a:spcAft>
                <a:spcPts val="600"/>
              </a:spcAft>
              <a:buFont typeface="Symbol" panose="05050102010706020507" pitchFamily="18" charset="2"/>
              <a:buChar char="·"/>
            </a:pPr>
            <a:r>
              <a:rPr lang="en-US" altLang="he-IL"/>
              <a:t>Example:</a:t>
            </a:r>
          </a:p>
          <a:p>
            <a:pPr lvl="1" eaLnBrk="1" hangingPunct="1">
              <a:spcAft>
                <a:spcPts val="600"/>
              </a:spcAft>
              <a:buFont typeface="Symbol" panose="05050102010706020507" pitchFamily="18" charset="2"/>
              <a:buChar char="·"/>
            </a:pPr>
            <a:endParaRPr lang="en-US" altLang="he-IL"/>
          </a:p>
          <a:p>
            <a:pPr eaLnBrk="1" hangingPunct="1">
              <a:spcAft>
                <a:spcPts val="600"/>
              </a:spcAft>
              <a:buFont typeface="Symbol" panose="05050102010706020507" pitchFamily="18" charset="2"/>
              <a:buChar char="·"/>
            </a:pPr>
            <a:endParaRPr lang="en-US" altLang="he-IL"/>
          </a:p>
        </p:txBody>
      </p:sp>
      <p:graphicFrame>
        <p:nvGraphicFramePr>
          <p:cNvPr id="2050" name="Object 2">
            <a:extLst>
              <a:ext uri="{FF2B5EF4-FFF2-40B4-BE49-F238E27FC236}">
                <a16:creationId xmlns:a16="http://schemas.microsoft.com/office/drawing/2014/main" id="{73F78172-FE31-44F8-B60A-E383AA77EAEC}"/>
              </a:ext>
            </a:extLst>
          </p:cNvPr>
          <p:cNvGraphicFramePr>
            <a:graphicFrameLocks noChangeAspect="1"/>
          </p:cNvGraphicFramePr>
          <p:nvPr/>
        </p:nvGraphicFramePr>
        <p:xfrm>
          <a:off x="2625725" y="3592513"/>
          <a:ext cx="3759200" cy="557212"/>
        </p:xfrm>
        <a:graphic>
          <a:graphicData uri="http://schemas.openxmlformats.org/presentationml/2006/ole">
            <mc:AlternateContent xmlns:mc="http://schemas.openxmlformats.org/markup-compatibility/2006">
              <mc:Choice xmlns:v="urn:schemas-microsoft-com:vml" Requires="v">
                <p:oleObj spid="_x0000_s115716" name="משוואה" r:id="rId3" imgW="1447560" imgH="215640" progId="Equation.3">
                  <p:embed/>
                </p:oleObj>
              </mc:Choice>
              <mc:Fallback>
                <p:oleObj name="משוואה" r:id="rId3" imgW="1447560" imgH="215640" progId="Equation.3">
                  <p:embed/>
                  <p:pic>
                    <p:nvPicPr>
                      <p:cNvPr id="2050" name="Object 2">
                        <a:extLst>
                          <a:ext uri="{FF2B5EF4-FFF2-40B4-BE49-F238E27FC236}">
                            <a16:creationId xmlns:a16="http://schemas.microsoft.com/office/drawing/2014/main" id="{73F78172-FE31-44F8-B60A-E383AA77EA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5725" y="3592513"/>
                        <a:ext cx="3759200" cy="557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321700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2" name="Title 1"/>
          <p:cNvSpPr>
            <a:spLocks noGrp="1"/>
          </p:cNvSpPr>
          <p:nvPr>
            <p:ph type="title"/>
          </p:nvPr>
        </p:nvSpPr>
        <p:spPr>
          <a:xfrm>
            <a:off x="446088" y="-39688"/>
            <a:ext cx="8229600" cy="1143001"/>
          </a:xfrm>
        </p:spPr>
        <p:txBody>
          <a:bodyPr/>
          <a:lstStyle/>
          <a:p>
            <a:r>
              <a:rPr lang="en-US"/>
              <a:t>Convolution vs. correlation</a:t>
            </a:r>
          </a:p>
        </p:txBody>
      </p:sp>
      <p:pic>
        <p:nvPicPr>
          <p:cNvPr id="46083" name="Picture 10" descr="Edittex"/>
          <p:cNvPicPr>
            <a:picLocks noChangeAspect="1" noChangeArrowheads="1"/>
          </p:cNvPicPr>
          <p:nvPr>
            <p:custDataLst>
              <p:tags r:id="rId1"/>
            </p:custDataLst>
          </p:nvPr>
        </p:nvPicPr>
        <p:blipFill>
          <a:blip r:embed="rId7" cstate="print"/>
          <a:srcRect/>
          <a:stretch>
            <a:fillRect/>
          </a:stretch>
        </p:blipFill>
        <p:spPr bwMode="auto">
          <a:xfrm>
            <a:off x="373063" y="1530350"/>
            <a:ext cx="5988050" cy="893763"/>
          </a:xfrm>
          <a:prstGeom prst="rect">
            <a:avLst/>
          </a:prstGeom>
          <a:noFill/>
          <a:ln w="9525">
            <a:noFill/>
            <a:miter lim="800000"/>
            <a:headEnd/>
            <a:tailEnd/>
          </a:ln>
        </p:spPr>
      </p:pic>
      <p:pic>
        <p:nvPicPr>
          <p:cNvPr id="46084" name="Picture 9" descr="Edittex"/>
          <p:cNvPicPr>
            <a:picLocks noChangeAspect="1" noChangeArrowheads="1"/>
          </p:cNvPicPr>
          <p:nvPr>
            <p:custDataLst>
              <p:tags r:id="rId2"/>
            </p:custDataLst>
          </p:nvPr>
        </p:nvPicPr>
        <p:blipFill>
          <a:blip r:embed="rId8" cstate="print"/>
          <a:srcRect/>
          <a:stretch>
            <a:fillRect/>
          </a:stretch>
        </p:blipFill>
        <p:spPr bwMode="auto">
          <a:xfrm>
            <a:off x="884238" y="2808288"/>
            <a:ext cx="1871662" cy="273050"/>
          </a:xfrm>
          <a:prstGeom prst="rect">
            <a:avLst/>
          </a:prstGeom>
          <a:noFill/>
          <a:ln w="9525">
            <a:noFill/>
            <a:miter lim="800000"/>
            <a:headEnd/>
            <a:tailEnd/>
          </a:ln>
        </p:spPr>
      </p:pic>
      <p:pic>
        <p:nvPicPr>
          <p:cNvPr id="46085" name="Picture 8" descr="Edittex"/>
          <p:cNvPicPr>
            <a:picLocks noChangeAspect="1" noChangeArrowheads="1"/>
          </p:cNvPicPr>
          <p:nvPr>
            <p:custDataLst>
              <p:tags r:id="rId3"/>
            </p:custDataLst>
          </p:nvPr>
        </p:nvPicPr>
        <p:blipFill>
          <a:blip r:embed="rId9" cstate="print"/>
          <a:srcRect/>
          <a:stretch>
            <a:fillRect/>
          </a:stretch>
        </p:blipFill>
        <p:spPr bwMode="auto">
          <a:xfrm>
            <a:off x="336550" y="3867150"/>
            <a:ext cx="5878513" cy="865188"/>
          </a:xfrm>
          <a:prstGeom prst="rect">
            <a:avLst/>
          </a:prstGeom>
          <a:noFill/>
          <a:ln w="9525">
            <a:noFill/>
            <a:miter lim="800000"/>
            <a:headEnd/>
            <a:tailEnd/>
          </a:ln>
        </p:spPr>
      </p:pic>
      <p:pic>
        <p:nvPicPr>
          <p:cNvPr id="46086" name="Picture 11" descr="Edittex"/>
          <p:cNvPicPr>
            <a:picLocks noChangeAspect="1" noChangeArrowheads="1"/>
          </p:cNvPicPr>
          <p:nvPr>
            <p:custDataLst>
              <p:tags r:id="rId4"/>
            </p:custDataLst>
          </p:nvPr>
        </p:nvPicPr>
        <p:blipFill>
          <a:blip r:embed="rId10" cstate="print"/>
          <a:srcRect/>
          <a:stretch>
            <a:fillRect/>
          </a:stretch>
        </p:blipFill>
        <p:spPr bwMode="auto">
          <a:xfrm>
            <a:off x="884238" y="5145088"/>
            <a:ext cx="1898650" cy="295275"/>
          </a:xfrm>
          <a:prstGeom prst="rect">
            <a:avLst/>
          </a:prstGeom>
          <a:noFill/>
          <a:ln w="9525">
            <a:noFill/>
            <a:miter lim="800000"/>
            <a:headEnd/>
            <a:tailEnd/>
          </a:ln>
        </p:spPr>
      </p:pic>
      <p:sp>
        <p:nvSpPr>
          <p:cNvPr id="46087" name="TextBox 7"/>
          <p:cNvSpPr txBox="1">
            <a:spLocks noChangeArrowheads="1"/>
          </p:cNvSpPr>
          <p:nvPr/>
        </p:nvSpPr>
        <p:spPr bwMode="auto">
          <a:xfrm>
            <a:off x="190500" y="1092200"/>
            <a:ext cx="2482850" cy="369888"/>
          </a:xfrm>
          <a:prstGeom prst="rect">
            <a:avLst/>
          </a:prstGeom>
          <a:noFill/>
          <a:ln w="9525">
            <a:noFill/>
            <a:miter lim="800000"/>
            <a:headEnd/>
            <a:tailEnd/>
          </a:ln>
        </p:spPr>
        <p:txBody>
          <a:bodyPr>
            <a:spAutoFit/>
          </a:bodyPr>
          <a:lstStyle/>
          <a:p>
            <a:r>
              <a:rPr lang="en-US"/>
              <a:t>Convolution</a:t>
            </a:r>
          </a:p>
        </p:txBody>
      </p:sp>
      <p:sp>
        <p:nvSpPr>
          <p:cNvPr id="46088" name="TextBox 8"/>
          <p:cNvSpPr txBox="1">
            <a:spLocks noChangeArrowheads="1"/>
          </p:cNvSpPr>
          <p:nvPr/>
        </p:nvSpPr>
        <p:spPr bwMode="auto">
          <a:xfrm>
            <a:off x="190500" y="3462338"/>
            <a:ext cx="2482850" cy="369887"/>
          </a:xfrm>
          <a:prstGeom prst="rect">
            <a:avLst/>
          </a:prstGeom>
          <a:noFill/>
          <a:ln w="9525">
            <a:noFill/>
            <a:miter lim="800000"/>
            <a:headEnd/>
            <a:tailEnd/>
          </a:ln>
        </p:spPr>
        <p:txBody>
          <a:bodyPr>
            <a:spAutoFit/>
          </a:bodyPr>
          <a:lstStyle/>
          <a:p>
            <a:r>
              <a:rPr lang="en-US"/>
              <a:t>Cross-correlation</a:t>
            </a:r>
          </a:p>
        </p:txBody>
      </p:sp>
      <p:sp>
        <p:nvSpPr>
          <p:cNvPr id="17" name="TextBox 16"/>
          <p:cNvSpPr txBox="1">
            <a:spLocks noChangeArrowheads="1"/>
          </p:cNvSpPr>
          <p:nvPr/>
        </p:nvSpPr>
        <p:spPr bwMode="auto">
          <a:xfrm>
            <a:off x="417513" y="5729288"/>
            <a:ext cx="8726487" cy="908050"/>
          </a:xfrm>
          <a:prstGeom prst="rect">
            <a:avLst/>
          </a:prstGeom>
          <a:noFill/>
          <a:ln w="9525">
            <a:noFill/>
            <a:miter lim="800000"/>
            <a:headEnd/>
            <a:tailEnd/>
          </a:ln>
        </p:spPr>
        <p:txBody>
          <a:bodyPr>
            <a:spAutoFit/>
          </a:bodyPr>
          <a:lstStyle/>
          <a:p>
            <a:pPr>
              <a:spcAft>
                <a:spcPts val="600"/>
              </a:spcAft>
            </a:pPr>
            <a:r>
              <a:rPr lang="en-US" sz="2400" b="0"/>
              <a:t>For a Gaussian or box filter, how will the outputs differ?</a:t>
            </a:r>
          </a:p>
          <a:p>
            <a:pPr>
              <a:spcAft>
                <a:spcPts val="600"/>
              </a:spcAft>
            </a:pPr>
            <a:r>
              <a:rPr lang="en-US" sz="2400" b="0"/>
              <a:t>If the input is an impulse signal, how will the outputs differ?</a:t>
            </a:r>
          </a:p>
        </p:txBody>
      </p:sp>
    </p:spTree>
    <p:extLst>
      <p:ext uri="{BB962C8B-B14F-4D97-AF65-F5344CB8AC3E}">
        <p14:creationId xmlns:p14="http://schemas.microsoft.com/office/powerpoint/2010/main" val="17071876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srcRect l="46806" t="39626" r="34940" b="53696"/>
          <a:stretch>
            <a:fillRect/>
          </a:stretch>
        </p:blipFill>
        <p:spPr bwMode="auto">
          <a:xfrm>
            <a:off x="1103313" y="5181600"/>
            <a:ext cx="2373312" cy="912813"/>
          </a:xfrm>
          <a:prstGeom prst="rect">
            <a:avLst/>
          </a:prstGeom>
          <a:noFill/>
          <a:ln w="9525">
            <a:noFill/>
            <a:miter lim="800000"/>
            <a:headEnd/>
            <a:tailEnd/>
          </a:ln>
        </p:spPr>
      </p:pic>
      <p:sp>
        <p:nvSpPr>
          <p:cNvPr id="39939" name="Title 1"/>
          <p:cNvSpPr>
            <a:spLocks noGrp="1"/>
          </p:cNvSpPr>
          <p:nvPr>
            <p:ph type="title"/>
          </p:nvPr>
        </p:nvSpPr>
        <p:spPr>
          <a:xfrm>
            <a:off x="482600" y="0"/>
            <a:ext cx="8229600" cy="1143000"/>
          </a:xfrm>
        </p:spPr>
        <p:txBody>
          <a:bodyPr/>
          <a:lstStyle/>
          <a:p>
            <a:r>
              <a:rPr lang="en-US"/>
              <a:t>Properties of convolution</a:t>
            </a:r>
          </a:p>
        </p:txBody>
      </p:sp>
      <p:sp>
        <p:nvSpPr>
          <p:cNvPr id="5" name="Content Placeholder 4"/>
          <p:cNvSpPr>
            <a:spLocks noGrp="1"/>
          </p:cNvSpPr>
          <p:nvPr>
            <p:ph idx="1"/>
          </p:nvPr>
        </p:nvSpPr>
        <p:spPr>
          <a:xfrm>
            <a:off x="446088" y="1055688"/>
            <a:ext cx="8945562" cy="4525962"/>
          </a:xfrm>
        </p:spPr>
        <p:txBody>
          <a:bodyPr/>
          <a:lstStyle/>
          <a:p>
            <a:pPr>
              <a:spcAft>
                <a:spcPts val="600"/>
              </a:spcAft>
            </a:pPr>
            <a:r>
              <a:rPr lang="en-US" sz="2400"/>
              <a:t>Linear &amp; shift invariant</a:t>
            </a:r>
          </a:p>
          <a:p>
            <a:pPr>
              <a:spcAft>
                <a:spcPts val="600"/>
              </a:spcAft>
            </a:pPr>
            <a:r>
              <a:rPr lang="en-US" sz="2400"/>
              <a:t>Commutative:</a:t>
            </a:r>
          </a:p>
          <a:p>
            <a:pPr lvl="1">
              <a:spcAft>
                <a:spcPts val="600"/>
              </a:spcAft>
              <a:buFontTx/>
              <a:buNone/>
            </a:pPr>
            <a:r>
              <a:rPr lang="en-US" sz="2400"/>
              <a:t>f * g = g * f</a:t>
            </a:r>
          </a:p>
          <a:p>
            <a:pPr>
              <a:spcAft>
                <a:spcPts val="600"/>
              </a:spcAft>
            </a:pPr>
            <a:r>
              <a:rPr lang="en-US" sz="2400"/>
              <a:t>Associative</a:t>
            </a:r>
          </a:p>
          <a:p>
            <a:pPr lvl="1">
              <a:spcAft>
                <a:spcPts val="600"/>
              </a:spcAft>
              <a:buFontTx/>
              <a:buNone/>
            </a:pPr>
            <a:r>
              <a:rPr lang="en-US" sz="2400"/>
              <a:t>(f * g) * h = f * (g * h)</a:t>
            </a:r>
          </a:p>
          <a:p>
            <a:pPr>
              <a:spcAft>
                <a:spcPts val="600"/>
              </a:spcAft>
            </a:pPr>
            <a:r>
              <a:rPr lang="en-US" sz="2400"/>
              <a:t>Identity:</a:t>
            </a:r>
          </a:p>
          <a:p>
            <a:pPr lvl="1">
              <a:spcAft>
                <a:spcPts val="600"/>
              </a:spcAft>
              <a:buFontTx/>
              <a:buNone/>
            </a:pPr>
            <a:r>
              <a:rPr lang="en-US" sz="2400"/>
              <a:t>unit impulse e = […, 0, 0, 1, 0, 0, …].  f * e = f</a:t>
            </a:r>
          </a:p>
          <a:p>
            <a:pPr>
              <a:spcAft>
                <a:spcPts val="600"/>
              </a:spcAft>
            </a:pPr>
            <a:r>
              <a:rPr lang="en-US" sz="2400"/>
              <a:t>Differentiation:</a:t>
            </a:r>
          </a:p>
        </p:txBody>
      </p:sp>
    </p:spTree>
    <p:extLst>
      <p:ext uri="{BB962C8B-B14F-4D97-AF65-F5344CB8AC3E}">
        <p14:creationId xmlns:p14="http://schemas.microsoft.com/office/powerpoint/2010/main" val="3362066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animEffect transition="in" filter="blinds(horizontal)">
                                      <p:cBhvr>
                                        <p:cTn id="19" dur="500"/>
                                        <p:tgtEl>
                                          <p:spTgt spid="5">
                                            <p:txEl>
                                              <p:pRg st="7" end="7"/>
                                            </p:txEl>
                                          </p:spTgt>
                                        </p:tgtEl>
                                      </p:cBhvr>
                                    </p:animEffect>
                                  </p:childTnLst>
                                </p:cTn>
                              </p:par>
                              <p:par>
                                <p:cTn id="20" presetID="1"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446088" y="0"/>
            <a:ext cx="8229600" cy="1143000"/>
          </a:xfrm>
        </p:spPr>
        <p:txBody>
          <a:bodyPr/>
          <a:lstStyle/>
          <a:p>
            <a:r>
              <a:rPr lang="en-US"/>
              <a:t>Filtering an impulse signal</a:t>
            </a:r>
          </a:p>
        </p:txBody>
      </p:sp>
      <p:graphicFrame>
        <p:nvGraphicFramePr>
          <p:cNvPr id="4" name="Group 3"/>
          <p:cNvGraphicFramePr>
            <a:graphicFrameLocks noGrp="1"/>
          </p:cNvGraphicFramePr>
          <p:nvPr/>
        </p:nvGraphicFramePr>
        <p:xfrm>
          <a:off x="373063" y="2401888"/>
          <a:ext cx="2743200" cy="2344741"/>
        </p:xfrm>
        <a:graphic>
          <a:graphicData uri="http://schemas.openxmlformats.org/drawingml/2006/table">
            <a:tbl>
              <a:tblPr/>
              <a:tblGrid>
                <a:gridCol w="388938">
                  <a:extLst>
                    <a:ext uri="{9D8B030D-6E8A-4147-A177-3AD203B41FA5}">
                      <a16:colId xmlns:a16="http://schemas.microsoft.com/office/drawing/2014/main" val="20000"/>
                    </a:ext>
                  </a:extLst>
                </a:gridCol>
                <a:gridCol w="388937">
                  <a:extLst>
                    <a:ext uri="{9D8B030D-6E8A-4147-A177-3AD203B41FA5}">
                      <a16:colId xmlns:a16="http://schemas.microsoft.com/office/drawing/2014/main" val="20001"/>
                    </a:ext>
                  </a:extLst>
                </a:gridCol>
                <a:gridCol w="387350">
                  <a:extLst>
                    <a:ext uri="{9D8B030D-6E8A-4147-A177-3AD203B41FA5}">
                      <a16:colId xmlns:a16="http://schemas.microsoft.com/office/drawing/2014/main" val="20002"/>
                    </a:ext>
                  </a:extLst>
                </a:gridCol>
                <a:gridCol w="388938">
                  <a:extLst>
                    <a:ext uri="{9D8B030D-6E8A-4147-A177-3AD203B41FA5}">
                      <a16:colId xmlns:a16="http://schemas.microsoft.com/office/drawing/2014/main" val="20003"/>
                    </a:ext>
                  </a:extLst>
                </a:gridCol>
                <a:gridCol w="388937">
                  <a:extLst>
                    <a:ext uri="{9D8B030D-6E8A-4147-A177-3AD203B41FA5}">
                      <a16:colId xmlns:a16="http://schemas.microsoft.com/office/drawing/2014/main" val="20004"/>
                    </a:ext>
                  </a:extLst>
                </a:gridCol>
                <a:gridCol w="388938">
                  <a:extLst>
                    <a:ext uri="{9D8B030D-6E8A-4147-A177-3AD203B41FA5}">
                      <a16:colId xmlns:a16="http://schemas.microsoft.com/office/drawing/2014/main" val="20005"/>
                    </a:ext>
                  </a:extLst>
                </a:gridCol>
                <a:gridCol w="411162">
                  <a:extLst>
                    <a:ext uri="{9D8B030D-6E8A-4147-A177-3AD203B41FA5}">
                      <a16:colId xmlns:a16="http://schemas.microsoft.com/office/drawing/2014/main" val="20006"/>
                    </a:ext>
                  </a:extLst>
                </a:gridCol>
              </a:tblGrid>
              <a:tr h="334963">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0</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extLst>
                  <a:ext uri="{0D108BD9-81ED-4DB2-BD59-A6C34878D82A}">
                    <a16:rowId xmlns:a16="http://schemas.microsoft.com/office/drawing/2014/main" val="10000"/>
                  </a:ext>
                </a:extLst>
              </a:tr>
              <a:tr h="334963">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extLst>
                  <a:ext uri="{0D108BD9-81ED-4DB2-BD59-A6C34878D82A}">
                    <a16:rowId xmlns:a16="http://schemas.microsoft.com/office/drawing/2014/main" val="10001"/>
                  </a:ext>
                </a:extLst>
              </a:tr>
              <a:tr h="334963">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extLst>
                  <a:ext uri="{0D108BD9-81ED-4DB2-BD59-A6C34878D82A}">
                    <a16:rowId xmlns:a16="http://schemas.microsoft.com/office/drawing/2014/main" val="10002"/>
                  </a:ext>
                </a:extLst>
              </a:tr>
              <a:tr h="334963">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1</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extLst>
                  <a:ext uri="{0D108BD9-81ED-4DB2-BD59-A6C34878D82A}">
                    <a16:rowId xmlns:a16="http://schemas.microsoft.com/office/drawing/2014/main" val="10003"/>
                  </a:ext>
                </a:extLst>
              </a:tr>
              <a:tr h="334963">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extLst>
                  <a:ext uri="{0D108BD9-81ED-4DB2-BD59-A6C34878D82A}">
                    <a16:rowId xmlns:a16="http://schemas.microsoft.com/office/drawing/2014/main" val="10004"/>
                  </a:ext>
                </a:extLst>
              </a:tr>
              <a:tr h="334963">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extLst>
                  <a:ext uri="{0D108BD9-81ED-4DB2-BD59-A6C34878D82A}">
                    <a16:rowId xmlns:a16="http://schemas.microsoft.com/office/drawing/2014/main" val="10005"/>
                  </a:ext>
                </a:extLst>
              </a:tr>
              <a:tr h="334963">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808080"/>
                    </a:solidFill>
                  </a:tcPr>
                </a:tc>
                <a:extLst>
                  <a:ext uri="{0D108BD9-81ED-4DB2-BD59-A6C34878D82A}">
                    <a16:rowId xmlns:a16="http://schemas.microsoft.com/office/drawing/2014/main" val="10006"/>
                  </a:ext>
                </a:extLst>
              </a:tr>
            </a:tbl>
          </a:graphicData>
        </a:graphic>
      </p:graphicFrame>
      <p:graphicFrame>
        <p:nvGraphicFramePr>
          <p:cNvPr id="5" name="Group 69"/>
          <p:cNvGraphicFramePr>
            <a:graphicFrameLocks noGrp="1"/>
          </p:cNvGraphicFramePr>
          <p:nvPr/>
        </p:nvGraphicFramePr>
        <p:xfrm>
          <a:off x="3732213" y="2913063"/>
          <a:ext cx="1143000" cy="1050926"/>
        </p:xfrm>
        <a:graphic>
          <a:graphicData uri="http://schemas.openxmlformats.org/drawingml/2006/table">
            <a:tbl>
              <a:tblPr/>
              <a:tblGrid>
                <a:gridCol w="381000">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gridCol w="381000">
                  <a:extLst>
                    <a:ext uri="{9D8B030D-6E8A-4147-A177-3AD203B41FA5}">
                      <a16:colId xmlns:a16="http://schemas.microsoft.com/office/drawing/2014/main" val="20002"/>
                    </a:ext>
                  </a:extLst>
                </a:gridCol>
              </a:tblGrid>
              <a:tr h="381000">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a</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b</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c</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4963">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d</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e</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f</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4963">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g</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h</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i</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44119" name="Picture 87" descr="txp_fig"/>
          <p:cNvPicPr>
            <a:picLocks noChangeAspect="1" noChangeArrowheads="1"/>
          </p:cNvPicPr>
          <p:nvPr>
            <p:custDataLst>
              <p:tags r:id="rId1"/>
            </p:custDataLst>
          </p:nvPr>
        </p:nvPicPr>
        <p:blipFill>
          <a:blip r:embed="rId7" cstate="print"/>
          <a:srcRect/>
          <a:stretch>
            <a:fillRect/>
          </a:stretch>
        </p:blipFill>
        <p:spPr bwMode="auto">
          <a:xfrm>
            <a:off x="1401763" y="4975225"/>
            <a:ext cx="952500" cy="315913"/>
          </a:xfrm>
          <a:prstGeom prst="rect">
            <a:avLst/>
          </a:prstGeom>
          <a:noFill/>
          <a:ln w="9525">
            <a:noFill/>
            <a:miter lim="800000"/>
            <a:headEnd/>
            <a:tailEnd/>
          </a:ln>
        </p:spPr>
      </p:pic>
      <p:pic>
        <p:nvPicPr>
          <p:cNvPr id="44120" name="Picture 89" descr="txp_fig"/>
          <p:cNvPicPr>
            <a:picLocks noChangeAspect="1" noChangeArrowheads="1"/>
          </p:cNvPicPr>
          <p:nvPr>
            <p:custDataLst>
              <p:tags r:id="rId2"/>
            </p:custDataLst>
          </p:nvPr>
        </p:nvPicPr>
        <p:blipFill>
          <a:blip r:embed="rId8" cstate="print"/>
          <a:srcRect/>
          <a:stretch>
            <a:fillRect/>
          </a:stretch>
        </p:blipFill>
        <p:spPr bwMode="auto">
          <a:xfrm>
            <a:off x="3783013" y="4121150"/>
            <a:ext cx="998537" cy="315913"/>
          </a:xfrm>
          <a:prstGeom prst="rect">
            <a:avLst/>
          </a:prstGeom>
          <a:noFill/>
          <a:ln w="9525">
            <a:noFill/>
            <a:miter lim="800000"/>
            <a:headEnd/>
            <a:tailEnd/>
          </a:ln>
        </p:spPr>
      </p:pic>
      <p:graphicFrame>
        <p:nvGraphicFramePr>
          <p:cNvPr id="8" name="Group 90"/>
          <p:cNvGraphicFramePr>
            <a:graphicFrameLocks noGrp="1"/>
          </p:cNvGraphicFramePr>
          <p:nvPr/>
        </p:nvGraphicFramePr>
        <p:xfrm>
          <a:off x="5813425" y="2413000"/>
          <a:ext cx="2743200" cy="2344741"/>
        </p:xfrm>
        <a:graphic>
          <a:graphicData uri="http://schemas.openxmlformats.org/drawingml/2006/table">
            <a:tbl>
              <a:tblPr/>
              <a:tblGrid>
                <a:gridCol w="388938">
                  <a:extLst>
                    <a:ext uri="{9D8B030D-6E8A-4147-A177-3AD203B41FA5}">
                      <a16:colId xmlns:a16="http://schemas.microsoft.com/office/drawing/2014/main" val="20000"/>
                    </a:ext>
                  </a:extLst>
                </a:gridCol>
                <a:gridCol w="388937">
                  <a:extLst>
                    <a:ext uri="{9D8B030D-6E8A-4147-A177-3AD203B41FA5}">
                      <a16:colId xmlns:a16="http://schemas.microsoft.com/office/drawing/2014/main" val="20001"/>
                    </a:ext>
                  </a:extLst>
                </a:gridCol>
                <a:gridCol w="387350">
                  <a:extLst>
                    <a:ext uri="{9D8B030D-6E8A-4147-A177-3AD203B41FA5}">
                      <a16:colId xmlns:a16="http://schemas.microsoft.com/office/drawing/2014/main" val="20002"/>
                    </a:ext>
                  </a:extLst>
                </a:gridCol>
                <a:gridCol w="388938">
                  <a:extLst>
                    <a:ext uri="{9D8B030D-6E8A-4147-A177-3AD203B41FA5}">
                      <a16:colId xmlns:a16="http://schemas.microsoft.com/office/drawing/2014/main" val="20003"/>
                    </a:ext>
                  </a:extLst>
                </a:gridCol>
                <a:gridCol w="388937">
                  <a:extLst>
                    <a:ext uri="{9D8B030D-6E8A-4147-A177-3AD203B41FA5}">
                      <a16:colId xmlns:a16="http://schemas.microsoft.com/office/drawing/2014/main" val="20004"/>
                    </a:ext>
                  </a:extLst>
                </a:gridCol>
                <a:gridCol w="388938">
                  <a:extLst>
                    <a:ext uri="{9D8B030D-6E8A-4147-A177-3AD203B41FA5}">
                      <a16:colId xmlns:a16="http://schemas.microsoft.com/office/drawing/2014/main" val="20005"/>
                    </a:ext>
                  </a:extLst>
                </a:gridCol>
                <a:gridCol w="411162">
                  <a:extLst>
                    <a:ext uri="{9D8B030D-6E8A-4147-A177-3AD203B41FA5}">
                      <a16:colId xmlns:a16="http://schemas.microsoft.com/office/drawing/2014/main" val="20006"/>
                    </a:ext>
                  </a:extLst>
                </a:gridCol>
              </a:tblGrid>
              <a:tr h="334963">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dirty="0">
                        <a:ln>
                          <a:noFill/>
                        </a:ln>
                        <a:solidFill>
                          <a:schemeClr val="tx1"/>
                        </a:solidFill>
                        <a:effectLst/>
                        <a:latin typeface="Myriad Roman" pitchFamily="34" charset="0"/>
                      </a:endParaRP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4963">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4963">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4963">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dirty="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4963">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dirty="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4963">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4963">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pic>
        <p:nvPicPr>
          <p:cNvPr id="44187" name="Picture 156" descr="txp_fig"/>
          <p:cNvPicPr>
            <a:picLocks noChangeAspect="1" noChangeArrowheads="1"/>
          </p:cNvPicPr>
          <p:nvPr>
            <p:custDataLst>
              <p:tags r:id="rId3"/>
            </p:custDataLst>
          </p:nvPr>
        </p:nvPicPr>
        <p:blipFill>
          <a:blip r:embed="rId9" cstate="print"/>
          <a:srcRect/>
          <a:stretch>
            <a:fillRect/>
          </a:stretch>
        </p:blipFill>
        <p:spPr bwMode="auto">
          <a:xfrm>
            <a:off x="6861175" y="4981575"/>
            <a:ext cx="933450" cy="309563"/>
          </a:xfrm>
          <a:prstGeom prst="rect">
            <a:avLst/>
          </a:prstGeom>
          <a:noFill/>
          <a:ln w="9525">
            <a:noFill/>
            <a:miter lim="800000"/>
            <a:headEnd/>
            <a:tailEnd/>
          </a:ln>
        </p:spPr>
      </p:pic>
      <p:sp>
        <p:nvSpPr>
          <p:cNvPr id="44188" name="Rectangle 160"/>
          <p:cNvSpPr>
            <a:spLocks noChangeArrowheads="1"/>
          </p:cNvSpPr>
          <p:nvPr/>
        </p:nvSpPr>
        <p:spPr bwMode="auto">
          <a:xfrm>
            <a:off x="3735388" y="2906713"/>
            <a:ext cx="1139825" cy="1042987"/>
          </a:xfrm>
          <a:prstGeom prst="rect">
            <a:avLst/>
          </a:prstGeom>
          <a:noFill/>
          <a:ln w="38100">
            <a:solidFill>
              <a:srgbClr val="FF0000"/>
            </a:solidFill>
            <a:miter lim="800000"/>
            <a:headEnd/>
            <a:tailEnd/>
          </a:ln>
        </p:spPr>
        <p:txBody>
          <a:bodyPr wrap="none" anchor="ctr"/>
          <a:lstStyle/>
          <a:p>
            <a:pPr eaLnBrk="0" hangingPunct="0"/>
            <a:endParaRPr lang="en-US" sz="2400">
              <a:solidFill>
                <a:srgbClr val="000000"/>
              </a:solidFill>
              <a:latin typeface="Times" pitchFamily="18" charset="0"/>
            </a:endParaRPr>
          </a:p>
        </p:txBody>
      </p:sp>
      <p:sp>
        <p:nvSpPr>
          <p:cNvPr id="44189" name="TextBox 10"/>
          <p:cNvSpPr txBox="1">
            <a:spLocks noChangeArrowheads="1"/>
          </p:cNvSpPr>
          <p:nvPr/>
        </p:nvSpPr>
        <p:spPr bwMode="auto">
          <a:xfrm>
            <a:off x="774700" y="1311275"/>
            <a:ext cx="7302500" cy="830263"/>
          </a:xfrm>
          <a:prstGeom prst="rect">
            <a:avLst/>
          </a:prstGeom>
          <a:noFill/>
          <a:ln w="9525">
            <a:noFill/>
            <a:miter lim="800000"/>
            <a:headEnd/>
            <a:tailEnd/>
          </a:ln>
        </p:spPr>
        <p:txBody>
          <a:bodyPr>
            <a:spAutoFit/>
          </a:bodyPr>
          <a:lstStyle/>
          <a:p>
            <a:r>
              <a:rPr lang="en-US" sz="2400" b="0"/>
              <a:t>What is the result of filtering the impulse signal (image) </a:t>
            </a:r>
            <a:r>
              <a:rPr lang="en-US" sz="2400" b="0" i="1"/>
              <a:t>F </a:t>
            </a:r>
            <a:r>
              <a:rPr lang="en-US" sz="2400" b="0"/>
              <a:t>with the arbitrary kernel </a:t>
            </a:r>
            <a:r>
              <a:rPr lang="en-US" sz="2400" b="0" i="1"/>
              <a:t>H</a:t>
            </a:r>
            <a:r>
              <a:rPr lang="en-US" sz="2400" b="0"/>
              <a:t>?</a:t>
            </a:r>
          </a:p>
        </p:txBody>
      </p:sp>
      <p:sp>
        <p:nvSpPr>
          <p:cNvPr id="44190" name="TextBox 10"/>
          <p:cNvSpPr txBox="1">
            <a:spLocks noChangeArrowheads="1"/>
          </p:cNvSpPr>
          <p:nvPr/>
        </p:nvSpPr>
        <p:spPr bwMode="auto">
          <a:xfrm>
            <a:off x="7018338" y="2917825"/>
            <a:ext cx="1716087" cy="1323975"/>
          </a:xfrm>
          <a:prstGeom prst="rect">
            <a:avLst/>
          </a:prstGeom>
          <a:noFill/>
          <a:ln w="9525">
            <a:noFill/>
            <a:miter lim="800000"/>
            <a:headEnd/>
            <a:tailEnd/>
          </a:ln>
        </p:spPr>
        <p:txBody>
          <a:bodyPr>
            <a:spAutoFit/>
          </a:bodyPr>
          <a:lstStyle/>
          <a:p>
            <a:r>
              <a:rPr lang="en-US" sz="8000" b="0"/>
              <a:t>?</a:t>
            </a:r>
          </a:p>
        </p:txBody>
      </p:sp>
      <p:pic>
        <p:nvPicPr>
          <p:cNvPr id="44191" name="Picture 11" descr="Edittex"/>
          <p:cNvPicPr>
            <a:picLocks noChangeAspect="1" noChangeArrowheads="1"/>
          </p:cNvPicPr>
          <p:nvPr>
            <p:custDataLst>
              <p:tags r:id="rId4"/>
            </p:custDataLst>
          </p:nvPr>
        </p:nvPicPr>
        <p:blipFill>
          <a:blip r:embed="rId10" cstate="print"/>
          <a:srcRect l="64516" t="10376" r="17741" b="-3758"/>
          <a:stretch>
            <a:fillRect/>
          </a:stretch>
        </p:blipFill>
        <p:spPr bwMode="auto">
          <a:xfrm>
            <a:off x="3221038" y="3355975"/>
            <a:ext cx="401637" cy="328613"/>
          </a:xfrm>
          <a:prstGeom prst="rect">
            <a:avLst/>
          </a:prstGeom>
          <a:noFill/>
          <a:ln w="9525">
            <a:noFill/>
            <a:miter lim="800000"/>
            <a:headEnd/>
            <a:tailEnd/>
          </a:ln>
        </p:spPr>
      </p:pic>
    </p:spTree>
    <p:extLst>
      <p:ext uri="{BB962C8B-B14F-4D97-AF65-F5344CB8AC3E}">
        <p14:creationId xmlns:p14="http://schemas.microsoft.com/office/powerpoint/2010/main" val="7990658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Group 3"/>
          <p:cNvGraphicFramePr>
            <a:graphicFrameLocks noGrp="1"/>
          </p:cNvGraphicFramePr>
          <p:nvPr/>
        </p:nvGraphicFramePr>
        <p:xfrm>
          <a:off x="5791200" y="2438400"/>
          <a:ext cx="2743200" cy="2344741"/>
        </p:xfrm>
        <a:graphic>
          <a:graphicData uri="http://schemas.openxmlformats.org/drawingml/2006/table">
            <a:tbl>
              <a:tblPr/>
              <a:tblGrid>
                <a:gridCol w="388938">
                  <a:extLst>
                    <a:ext uri="{9D8B030D-6E8A-4147-A177-3AD203B41FA5}">
                      <a16:colId xmlns:a16="http://schemas.microsoft.com/office/drawing/2014/main" val="20000"/>
                    </a:ext>
                  </a:extLst>
                </a:gridCol>
                <a:gridCol w="388937">
                  <a:extLst>
                    <a:ext uri="{9D8B030D-6E8A-4147-A177-3AD203B41FA5}">
                      <a16:colId xmlns:a16="http://schemas.microsoft.com/office/drawing/2014/main" val="20001"/>
                    </a:ext>
                  </a:extLst>
                </a:gridCol>
                <a:gridCol w="387350">
                  <a:extLst>
                    <a:ext uri="{9D8B030D-6E8A-4147-A177-3AD203B41FA5}">
                      <a16:colId xmlns:a16="http://schemas.microsoft.com/office/drawing/2014/main" val="20002"/>
                    </a:ext>
                  </a:extLst>
                </a:gridCol>
                <a:gridCol w="388938">
                  <a:extLst>
                    <a:ext uri="{9D8B030D-6E8A-4147-A177-3AD203B41FA5}">
                      <a16:colId xmlns:a16="http://schemas.microsoft.com/office/drawing/2014/main" val="20003"/>
                    </a:ext>
                  </a:extLst>
                </a:gridCol>
                <a:gridCol w="388937">
                  <a:extLst>
                    <a:ext uri="{9D8B030D-6E8A-4147-A177-3AD203B41FA5}">
                      <a16:colId xmlns:a16="http://schemas.microsoft.com/office/drawing/2014/main" val="20004"/>
                    </a:ext>
                  </a:extLst>
                </a:gridCol>
                <a:gridCol w="388938">
                  <a:extLst>
                    <a:ext uri="{9D8B030D-6E8A-4147-A177-3AD203B41FA5}">
                      <a16:colId xmlns:a16="http://schemas.microsoft.com/office/drawing/2014/main" val="20005"/>
                    </a:ext>
                  </a:extLst>
                </a:gridCol>
                <a:gridCol w="411162">
                  <a:extLst>
                    <a:ext uri="{9D8B030D-6E8A-4147-A177-3AD203B41FA5}">
                      <a16:colId xmlns:a16="http://schemas.microsoft.com/office/drawing/2014/main" val="20006"/>
                    </a:ext>
                  </a:extLst>
                </a:gridCol>
              </a:tblGrid>
              <a:tr h="334963">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0</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extLst>
                  <a:ext uri="{0D108BD9-81ED-4DB2-BD59-A6C34878D82A}">
                    <a16:rowId xmlns:a16="http://schemas.microsoft.com/office/drawing/2014/main" val="10000"/>
                  </a:ext>
                </a:extLst>
              </a:tr>
              <a:tr h="334963">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extLst>
                  <a:ext uri="{0D108BD9-81ED-4DB2-BD59-A6C34878D82A}">
                    <a16:rowId xmlns:a16="http://schemas.microsoft.com/office/drawing/2014/main" val="10001"/>
                  </a:ext>
                </a:extLst>
              </a:tr>
              <a:tr h="334963">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extLst>
                  <a:ext uri="{0D108BD9-81ED-4DB2-BD59-A6C34878D82A}">
                    <a16:rowId xmlns:a16="http://schemas.microsoft.com/office/drawing/2014/main" val="10002"/>
                  </a:ext>
                </a:extLst>
              </a:tr>
              <a:tr h="334963">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1</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extLst>
                  <a:ext uri="{0D108BD9-81ED-4DB2-BD59-A6C34878D82A}">
                    <a16:rowId xmlns:a16="http://schemas.microsoft.com/office/drawing/2014/main" val="10003"/>
                  </a:ext>
                </a:extLst>
              </a:tr>
              <a:tr h="334963">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extLst>
                  <a:ext uri="{0D108BD9-81ED-4DB2-BD59-A6C34878D82A}">
                    <a16:rowId xmlns:a16="http://schemas.microsoft.com/office/drawing/2014/main" val="10004"/>
                  </a:ext>
                </a:extLst>
              </a:tr>
              <a:tr h="334963">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extLst>
                  <a:ext uri="{0D108BD9-81ED-4DB2-BD59-A6C34878D82A}">
                    <a16:rowId xmlns:a16="http://schemas.microsoft.com/office/drawing/2014/main" val="10005"/>
                  </a:ext>
                </a:extLst>
              </a:tr>
              <a:tr h="334963">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808080"/>
                    </a:solidFill>
                  </a:tcPr>
                </a:tc>
                <a:extLst>
                  <a:ext uri="{0D108BD9-81ED-4DB2-BD59-A6C34878D82A}">
                    <a16:rowId xmlns:a16="http://schemas.microsoft.com/office/drawing/2014/main" val="10006"/>
                  </a:ext>
                </a:extLst>
              </a:tr>
            </a:tbl>
          </a:graphicData>
        </a:graphic>
      </p:graphicFrame>
      <p:sp>
        <p:nvSpPr>
          <p:cNvPr id="44034" name="Title 1"/>
          <p:cNvSpPr>
            <a:spLocks noGrp="1"/>
          </p:cNvSpPr>
          <p:nvPr>
            <p:ph type="title"/>
          </p:nvPr>
        </p:nvSpPr>
        <p:spPr>
          <a:xfrm>
            <a:off x="446088" y="0"/>
            <a:ext cx="8229600" cy="1143000"/>
          </a:xfrm>
        </p:spPr>
        <p:txBody>
          <a:bodyPr/>
          <a:lstStyle/>
          <a:p>
            <a:r>
              <a:rPr lang="en-US"/>
              <a:t>Filtering an impulse signal</a:t>
            </a:r>
          </a:p>
        </p:txBody>
      </p:sp>
      <p:graphicFrame>
        <p:nvGraphicFramePr>
          <p:cNvPr id="4" name="Group 3"/>
          <p:cNvGraphicFramePr>
            <a:graphicFrameLocks noGrp="1"/>
          </p:cNvGraphicFramePr>
          <p:nvPr/>
        </p:nvGraphicFramePr>
        <p:xfrm>
          <a:off x="373063" y="2401888"/>
          <a:ext cx="2743200" cy="2344741"/>
        </p:xfrm>
        <a:graphic>
          <a:graphicData uri="http://schemas.openxmlformats.org/drawingml/2006/table">
            <a:tbl>
              <a:tblPr/>
              <a:tblGrid>
                <a:gridCol w="388938">
                  <a:extLst>
                    <a:ext uri="{9D8B030D-6E8A-4147-A177-3AD203B41FA5}">
                      <a16:colId xmlns:a16="http://schemas.microsoft.com/office/drawing/2014/main" val="20000"/>
                    </a:ext>
                  </a:extLst>
                </a:gridCol>
                <a:gridCol w="388937">
                  <a:extLst>
                    <a:ext uri="{9D8B030D-6E8A-4147-A177-3AD203B41FA5}">
                      <a16:colId xmlns:a16="http://schemas.microsoft.com/office/drawing/2014/main" val="20001"/>
                    </a:ext>
                  </a:extLst>
                </a:gridCol>
                <a:gridCol w="387350">
                  <a:extLst>
                    <a:ext uri="{9D8B030D-6E8A-4147-A177-3AD203B41FA5}">
                      <a16:colId xmlns:a16="http://schemas.microsoft.com/office/drawing/2014/main" val="20002"/>
                    </a:ext>
                  </a:extLst>
                </a:gridCol>
                <a:gridCol w="388938">
                  <a:extLst>
                    <a:ext uri="{9D8B030D-6E8A-4147-A177-3AD203B41FA5}">
                      <a16:colId xmlns:a16="http://schemas.microsoft.com/office/drawing/2014/main" val="20003"/>
                    </a:ext>
                  </a:extLst>
                </a:gridCol>
                <a:gridCol w="388937">
                  <a:extLst>
                    <a:ext uri="{9D8B030D-6E8A-4147-A177-3AD203B41FA5}">
                      <a16:colId xmlns:a16="http://schemas.microsoft.com/office/drawing/2014/main" val="20004"/>
                    </a:ext>
                  </a:extLst>
                </a:gridCol>
                <a:gridCol w="388938">
                  <a:extLst>
                    <a:ext uri="{9D8B030D-6E8A-4147-A177-3AD203B41FA5}">
                      <a16:colId xmlns:a16="http://schemas.microsoft.com/office/drawing/2014/main" val="20005"/>
                    </a:ext>
                  </a:extLst>
                </a:gridCol>
                <a:gridCol w="411162">
                  <a:extLst>
                    <a:ext uri="{9D8B030D-6E8A-4147-A177-3AD203B41FA5}">
                      <a16:colId xmlns:a16="http://schemas.microsoft.com/office/drawing/2014/main" val="20006"/>
                    </a:ext>
                  </a:extLst>
                </a:gridCol>
              </a:tblGrid>
              <a:tr h="334963">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0</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extLst>
                  <a:ext uri="{0D108BD9-81ED-4DB2-BD59-A6C34878D82A}">
                    <a16:rowId xmlns:a16="http://schemas.microsoft.com/office/drawing/2014/main" val="10000"/>
                  </a:ext>
                </a:extLst>
              </a:tr>
              <a:tr h="334963">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extLst>
                  <a:ext uri="{0D108BD9-81ED-4DB2-BD59-A6C34878D82A}">
                    <a16:rowId xmlns:a16="http://schemas.microsoft.com/office/drawing/2014/main" val="10001"/>
                  </a:ext>
                </a:extLst>
              </a:tr>
              <a:tr h="334963">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extLst>
                  <a:ext uri="{0D108BD9-81ED-4DB2-BD59-A6C34878D82A}">
                    <a16:rowId xmlns:a16="http://schemas.microsoft.com/office/drawing/2014/main" val="10002"/>
                  </a:ext>
                </a:extLst>
              </a:tr>
              <a:tr h="334963">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1</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extLst>
                  <a:ext uri="{0D108BD9-81ED-4DB2-BD59-A6C34878D82A}">
                    <a16:rowId xmlns:a16="http://schemas.microsoft.com/office/drawing/2014/main" val="10003"/>
                  </a:ext>
                </a:extLst>
              </a:tr>
              <a:tr h="334963">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extLst>
                  <a:ext uri="{0D108BD9-81ED-4DB2-BD59-A6C34878D82A}">
                    <a16:rowId xmlns:a16="http://schemas.microsoft.com/office/drawing/2014/main" val="10004"/>
                  </a:ext>
                </a:extLst>
              </a:tr>
              <a:tr h="334963">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extLst>
                  <a:ext uri="{0D108BD9-81ED-4DB2-BD59-A6C34878D82A}">
                    <a16:rowId xmlns:a16="http://schemas.microsoft.com/office/drawing/2014/main" val="10005"/>
                  </a:ext>
                </a:extLst>
              </a:tr>
              <a:tr h="334963">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808080"/>
                    </a:solidFill>
                  </a:tcPr>
                </a:tc>
                <a:extLst>
                  <a:ext uri="{0D108BD9-81ED-4DB2-BD59-A6C34878D82A}">
                    <a16:rowId xmlns:a16="http://schemas.microsoft.com/office/drawing/2014/main" val="10006"/>
                  </a:ext>
                </a:extLst>
              </a:tr>
            </a:tbl>
          </a:graphicData>
        </a:graphic>
      </p:graphicFrame>
      <p:graphicFrame>
        <p:nvGraphicFramePr>
          <p:cNvPr id="5" name="Group 69"/>
          <p:cNvGraphicFramePr>
            <a:graphicFrameLocks noGrp="1"/>
          </p:cNvGraphicFramePr>
          <p:nvPr/>
        </p:nvGraphicFramePr>
        <p:xfrm>
          <a:off x="3732213" y="2913063"/>
          <a:ext cx="1143000" cy="1050926"/>
        </p:xfrm>
        <a:graphic>
          <a:graphicData uri="http://schemas.openxmlformats.org/drawingml/2006/table">
            <a:tbl>
              <a:tblPr/>
              <a:tblGrid>
                <a:gridCol w="381000">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gridCol w="381000">
                  <a:extLst>
                    <a:ext uri="{9D8B030D-6E8A-4147-A177-3AD203B41FA5}">
                      <a16:colId xmlns:a16="http://schemas.microsoft.com/office/drawing/2014/main" val="20002"/>
                    </a:ext>
                  </a:extLst>
                </a:gridCol>
              </a:tblGrid>
              <a:tr h="381000">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a</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b</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c</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4963">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d</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e</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f</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4963">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g</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h</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err="1">
                          <a:ln>
                            <a:noFill/>
                          </a:ln>
                          <a:solidFill>
                            <a:schemeClr val="tx1"/>
                          </a:solidFill>
                          <a:effectLst/>
                          <a:latin typeface="Myriad Roman" pitchFamily="34" charset="0"/>
                        </a:rPr>
                        <a:t>i</a:t>
                      </a:r>
                      <a:endParaRPr kumimoji="0" lang="en-US" sz="1400" b="0" i="0" u="none" strike="noStrike" cap="none" normalizeH="0" baseline="0" dirty="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44119" name="Picture 87" descr="txp_fig"/>
          <p:cNvPicPr>
            <a:picLocks noChangeAspect="1" noChangeArrowheads="1"/>
          </p:cNvPicPr>
          <p:nvPr>
            <p:custDataLst>
              <p:tags r:id="rId1"/>
            </p:custDataLst>
          </p:nvPr>
        </p:nvPicPr>
        <p:blipFill>
          <a:blip r:embed="rId7" cstate="print"/>
          <a:srcRect/>
          <a:stretch>
            <a:fillRect/>
          </a:stretch>
        </p:blipFill>
        <p:spPr bwMode="auto">
          <a:xfrm>
            <a:off x="1401763" y="4975225"/>
            <a:ext cx="952500" cy="315913"/>
          </a:xfrm>
          <a:prstGeom prst="rect">
            <a:avLst/>
          </a:prstGeom>
          <a:noFill/>
          <a:ln w="9525">
            <a:noFill/>
            <a:miter lim="800000"/>
            <a:headEnd/>
            <a:tailEnd/>
          </a:ln>
        </p:spPr>
      </p:pic>
      <p:pic>
        <p:nvPicPr>
          <p:cNvPr id="44120" name="Picture 89" descr="txp_fig"/>
          <p:cNvPicPr>
            <a:picLocks noChangeAspect="1" noChangeArrowheads="1"/>
          </p:cNvPicPr>
          <p:nvPr>
            <p:custDataLst>
              <p:tags r:id="rId2"/>
            </p:custDataLst>
          </p:nvPr>
        </p:nvPicPr>
        <p:blipFill>
          <a:blip r:embed="rId8" cstate="print"/>
          <a:srcRect/>
          <a:stretch>
            <a:fillRect/>
          </a:stretch>
        </p:blipFill>
        <p:spPr bwMode="auto">
          <a:xfrm>
            <a:off x="3783013" y="4121150"/>
            <a:ext cx="998537" cy="315913"/>
          </a:xfrm>
          <a:prstGeom prst="rect">
            <a:avLst/>
          </a:prstGeom>
          <a:noFill/>
          <a:ln w="9525">
            <a:noFill/>
            <a:miter lim="800000"/>
            <a:headEnd/>
            <a:tailEnd/>
          </a:ln>
        </p:spPr>
      </p:pic>
      <p:graphicFrame>
        <p:nvGraphicFramePr>
          <p:cNvPr id="8" name="Group 90"/>
          <p:cNvGraphicFramePr>
            <a:graphicFrameLocks noGrp="1"/>
          </p:cNvGraphicFramePr>
          <p:nvPr/>
        </p:nvGraphicFramePr>
        <p:xfrm>
          <a:off x="5813425" y="2413000"/>
          <a:ext cx="2743200" cy="2344741"/>
        </p:xfrm>
        <a:graphic>
          <a:graphicData uri="http://schemas.openxmlformats.org/drawingml/2006/table">
            <a:tbl>
              <a:tblPr/>
              <a:tblGrid>
                <a:gridCol w="388938">
                  <a:extLst>
                    <a:ext uri="{9D8B030D-6E8A-4147-A177-3AD203B41FA5}">
                      <a16:colId xmlns:a16="http://schemas.microsoft.com/office/drawing/2014/main" val="20000"/>
                    </a:ext>
                  </a:extLst>
                </a:gridCol>
                <a:gridCol w="388937">
                  <a:extLst>
                    <a:ext uri="{9D8B030D-6E8A-4147-A177-3AD203B41FA5}">
                      <a16:colId xmlns:a16="http://schemas.microsoft.com/office/drawing/2014/main" val="20001"/>
                    </a:ext>
                  </a:extLst>
                </a:gridCol>
                <a:gridCol w="387350">
                  <a:extLst>
                    <a:ext uri="{9D8B030D-6E8A-4147-A177-3AD203B41FA5}">
                      <a16:colId xmlns:a16="http://schemas.microsoft.com/office/drawing/2014/main" val="20002"/>
                    </a:ext>
                  </a:extLst>
                </a:gridCol>
                <a:gridCol w="388938">
                  <a:extLst>
                    <a:ext uri="{9D8B030D-6E8A-4147-A177-3AD203B41FA5}">
                      <a16:colId xmlns:a16="http://schemas.microsoft.com/office/drawing/2014/main" val="20003"/>
                    </a:ext>
                  </a:extLst>
                </a:gridCol>
                <a:gridCol w="388937">
                  <a:extLst>
                    <a:ext uri="{9D8B030D-6E8A-4147-A177-3AD203B41FA5}">
                      <a16:colId xmlns:a16="http://schemas.microsoft.com/office/drawing/2014/main" val="20004"/>
                    </a:ext>
                  </a:extLst>
                </a:gridCol>
                <a:gridCol w="388938">
                  <a:extLst>
                    <a:ext uri="{9D8B030D-6E8A-4147-A177-3AD203B41FA5}">
                      <a16:colId xmlns:a16="http://schemas.microsoft.com/office/drawing/2014/main" val="20005"/>
                    </a:ext>
                  </a:extLst>
                </a:gridCol>
                <a:gridCol w="411162">
                  <a:extLst>
                    <a:ext uri="{9D8B030D-6E8A-4147-A177-3AD203B41FA5}">
                      <a16:colId xmlns:a16="http://schemas.microsoft.com/office/drawing/2014/main" val="20006"/>
                    </a:ext>
                  </a:extLst>
                </a:gridCol>
              </a:tblGrid>
              <a:tr h="334963">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dirty="0">
                        <a:ln>
                          <a:noFill/>
                        </a:ln>
                        <a:solidFill>
                          <a:schemeClr val="tx1"/>
                        </a:solidFill>
                        <a:effectLst/>
                        <a:latin typeface="Myriad Roman" pitchFamily="34" charset="0"/>
                      </a:endParaRP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4963">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4963">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4963">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dirty="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4963">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dirty="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4963">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4963">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sz="1400" b="0" i="0" u="none" strike="noStrike" cap="none" normalizeH="0" baseline="0" dirty="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pic>
        <p:nvPicPr>
          <p:cNvPr id="44187" name="Picture 156" descr="txp_fig"/>
          <p:cNvPicPr>
            <a:picLocks noChangeAspect="1" noChangeArrowheads="1"/>
          </p:cNvPicPr>
          <p:nvPr>
            <p:custDataLst>
              <p:tags r:id="rId3"/>
            </p:custDataLst>
          </p:nvPr>
        </p:nvPicPr>
        <p:blipFill>
          <a:blip r:embed="rId9" cstate="print"/>
          <a:srcRect/>
          <a:stretch>
            <a:fillRect/>
          </a:stretch>
        </p:blipFill>
        <p:spPr bwMode="auto">
          <a:xfrm>
            <a:off x="6861175" y="4981575"/>
            <a:ext cx="933450" cy="309563"/>
          </a:xfrm>
          <a:prstGeom prst="rect">
            <a:avLst/>
          </a:prstGeom>
          <a:noFill/>
          <a:ln w="9525">
            <a:noFill/>
            <a:miter lim="800000"/>
            <a:headEnd/>
            <a:tailEnd/>
          </a:ln>
        </p:spPr>
      </p:pic>
      <p:sp>
        <p:nvSpPr>
          <p:cNvPr id="44188" name="Rectangle 160"/>
          <p:cNvSpPr>
            <a:spLocks noChangeArrowheads="1"/>
          </p:cNvSpPr>
          <p:nvPr/>
        </p:nvSpPr>
        <p:spPr bwMode="auto">
          <a:xfrm>
            <a:off x="3735388" y="2906713"/>
            <a:ext cx="1139825" cy="1042987"/>
          </a:xfrm>
          <a:prstGeom prst="rect">
            <a:avLst/>
          </a:prstGeom>
          <a:noFill/>
          <a:ln w="38100">
            <a:solidFill>
              <a:srgbClr val="FF0000"/>
            </a:solidFill>
            <a:miter lim="800000"/>
            <a:headEnd/>
            <a:tailEnd/>
          </a:ln>
        </p:spPr>
        <p:txBody>
          <a:bodyPr wrap="none" anchor="ctr"/>
          <a:lstStyle/>
          <a:p>
            <a:pPr eaLnBrk="0" hangingPunct="0"/>
            <a:endParaRPr lang="en-US" sz="2400">
              <a:solidFill>
                <a:srgbClr val="000000"/>
              </a:solidFill>
              <a:latin typeface="Times" pitchFamily="18" charset="0"/>
            </a:endParaRPr>
          </a:p>
        </p:txBody>
      </p:sp>
      <p:sp>
        <p:nvSpPr>
          <p:cNvPr id="44189" name="TextBox 10"/>
          <p:cNvSpPr txBox="1">
            <a:spLocks noChangeArrowheads="1"/>
          </p:cNvSpPr>
          <p:nvPr/>
        </p:nvSpPr>
        <p:spPr bwMode="auto">
          <a:xfrm>
            <a:off x="774700" y="1311275"/>
            <a:ext cx="7302500" cy="830263"/>
          </a:xfrm>
          <a:prstGeom prst="rect">
            <a:avLst/>
          </a:prstGeom>
          <a:noFill/>
          <a:ln w="9525">
            <a:noFill/>
            <a:miter lim="800000"/>
            <a:headEnd/>
            <a:tailEnd/>
          </a:ln>
        </p:spPr>
        <p:txBody>
          <a:bodyPr>
            <a:spAutoFit/>
          </a:bodyPr>
          <a:lstStyle/>
          <a:p>
            <a:r>
              <a:rPr lang="en-US" sz="2400" b="0"/>
              <a:t>What is the result of filtering the impulse signal (image) </a:t>
            </a:r>
            <a:r>
              <a:rPr lang="en-US" sz="2400" b="0" i="1"/>
              <a:t>F </a:t>
            </a:r>
            <a:r>
              <a:rPr lang="en-US" sz="2400" b="0"/>
              <a:t>with the arbitrary kernel </a:t>
            </a:r>
            <a:r>
              <a:rPr lang="en-US" sz="2400" b="0" i="1"/>
              <a:t>H</a:t>
            </a:r>
            <a:r>
              <a:rPr lang="en-US" sz="2400" b="0"/>
              <a:t>?</a:t>
            </a:r>
          </a:p>
        </p:txBody>
      </p:sp>
      <p:pic>
        <p:nvPicPr>
          <p:cNvPr id="44191" name="Picture 11" descr="Edittex"/>
          <p:cNvPicPr>
            <a:picLocks noChangeAspect="1" noChangeArrowheads="1"/>
          </p:cNvPicPr>
          <p:nvPr>
            <p:custDataLst>
              <p:tags r:id="rId4"/>
            </p:custDataLst>
          </p:nvPr>
        </p:nvPicPr>
        <p:blipFill>
          <a:blip r:embed="rId10" cstate="print"/>
          <a:srcRect l="64516" t="10376" r="17741" b="-3758"/>
          <a:stretch>
            <a:fillRect/>
          </a:stretch>
        </p:blipFill>
        <p:spPr bwMode="auto">
          <a:xfrm>
            <a:off x="3221038" y="3355975"/>
            <a:ext cx="401637" cy="328613"/>
          </a:xfrm>
          <a:prstGeom prst="rect">
            <a:avLst/>
          </a:prstGeom>
          <a:noFill/>
          <a:ln w="9525">
            <a:noFill/>
            <a:miter lim="800000"/>
            <a:headEnd/>
            <a:tailEnd/>
          </a:ln>
        </p:spPr>
      </p:pic>
      <p:graphicFrame>
        <p:nvGraphicFramePr>
          <p:cNvPr id="13" name="Group 69"/>
          <p:cNvGraphicFramePr>
            <a:graphicFrameLocks noGrp="1"/>
          </p:cNvGraphicFramePr>
          <p:nvPr/>
        </p:nvGraphicFramePr>
        <p:xfrm>
          <a:off x="6598920" y="3078480"/>
          <a:ext cx="1143000" cy="1050926"/>
        </p:xfrm>
        <a:graphic>
          <a:graphicData uri="http://schemas.openxmlformats.org/drawingml/2006/table">
            <a:tbl>
              <a:tblPr/>
              <a:tblGrid>
                <a:gridCol w="381000">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gridCol w="381000">
                  <a:extLst>
                    <a:ext uri="{9D8B030D-6E8A-4147-A177-3AD203B41FA5}">
                      <a16:colId xmlns:a16="http://schemas.microsoft.com/office/drawing/2014/main" val="20002"/>
                    </a:ext>
                  </a:extLst>
                </a:gridCol>
              </a:tblGrid>
              <a:tr h="381000">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a</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b</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c</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extLst>
                  <a:ext uri="{0D108BD9-81ED-4DB2-BD59-A6C34878D82A}">
                    <a16:rowId xmlns:a16="http://schemas.microsoft.com/office/drawing/2014/main" val="10000"/>
                  </a:ext>
                </a:extLst>
              </a:tr>
              <a:tr h="334963">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d</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e</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f</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extLst>
                  <a:ext uri="{0D108BD9-81ED-4DB2-BD59-A6C34878D82A}">
                    <a16:rowId xmlns:a16="http://schemas.microsoft.com/office/drawing/2014/main" val="10001"/>
                  </a:ext>
                </a:extLst>
              </a:tr>
              <a:tr h="334963">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g</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h</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err="1">
                          <a:ln>
                            <a:noFill/>
                          </a:ln>
                          <a:solidFill>
                            <a:schemeClr val="tx1"/>
                          </a:solidFill>
                          <a:effectLst/>
                          <a:latin typeface="Myriad Roman" pitchFamily="34" charset="0"/>
                        </a:rPr>
                        <a:t>i</a:t>
                      </a:r>
                      <a:endParaRPr kumimoji="0" lang="en-US" sz="1400" b="0" i="0" u="none" strike="noStrike" cap="none" normalizeH="0" baseline="0" dirty="0">
                        <a:ln>
                          <a:noFill/>
                        </a:ln>
                        <a:solidFill>
                          <a:schemeClr val="tx1"/>
                        </a:solidFill>
                        <a:effectLst/>
                        <a:latin typeface="Myriad Roman" pitchFamily="34" charset="0"/>
                      </a:endParaRP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820401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285999" y="2438400"/>
            <a:ext cx="6673057" cy="4016731"/>
            <a:chOff x="2024857" y="2040880"/>
            <a:chExt cx="6934200" cy="4414251"/>
          </a:xfrm>
        </p:grpSpPr>
        <p:pic>
          <p:nvPicPr>
            <p:cNvPr id="41988" name="Picture 2"/>
            <p:cNvPicPr>
              <a:picLocks noChangeAspect="1" noChangeArrowheads="1"/>
            </p:cNvPicPr>
            <p:nvPr/>
          </p:nvPicPr>
          <p:blipFill>
            <a:blip r:embed="rId3" cstate="print"/>
            <a:srcRect l="21667" t="34872" r="21249" b="11194"/>
            <a:stretch>
              <a:fillRect/>
            </a:stretch>
          </p:blipFill>
          <p:spPr bwMode="auto">
            <a:xfrm>
              <a:off x="2024857" y="2462713"/>
              <a:ext cx="6934200" cy="3992418"/>
            </a:xfrm>
            <a:prstGeom prst="rect">
              <a:avLst/>
            </a:prstGeom>
            <a:noFill/>
            <a:ln w="9525">
              <a:noFill/>
              <a:miter lim="800000"/>
              <a:headEnd/>
              <a:tailEnd/>
            </a:ln>
          </p:spPr>
        </p:pic>
        <p:sp>
          <p:nvSpPr>
            <p:cNvPr id="41991" name="TextBox 9"/>
            <p:cNvSpPr txBox="1">
              <a:spLocks noChangeArrowheads="1"/>
            </p:cNvSpPr>
            <p:nvPr/>
          </p:nvSpPr>
          <p:spPr bwMode="auto">
            <a:xfrm>
              <a:off x="2024857" y="2802127"/>
              <a:ext cx="592932" cy="461665"/>
            </a:xfrm>
            <a:prstGeom prst="rect">
              <a:avLst/>
            </a:prstGeom>
            <a:noFill/>
            <a:ln w="9525">
              <a:noFill/>
              <a:miter lim="800000"/>
              <a:headEnd/>
              <a:tailEnd/>
            </a:ln>
          </p:spPr>
          <p:txBody>
            <a:bodyPr wrap="square">
              <a:spAutoFit/>
            </a:bodyPr>
            <a:lstStyle/>
            <a:p>
              <a:r>
                <a:rPr lang="en-US" dirty="0"/>
                <a:t>g</a:t>
              </a:r>
            </a:p>
          </p:txBody>
        </p:sp>
        <p:sp>
          <p:nvSpPr>
            <p:cNvPr id="41992" name="TextBox 10"/>
            <p:cNvSpPr txBox="1">
              <a:spLocks noChangeArrowheads="1"/>
            </p:cNvSpPr>
            <p:nvPr/>
          </p:nvSpPr>
          <p:spPr bwMode="auto">
            <a:xfrm>
              <a:off x="4304506" y="2040880"/>
              <a:ext cx="585787" cy="461665"/>
            </a:xfrm>
            <a:prstGeom prst="rect">
              <a:avLst/>
            </a:prstGeom>
            <a:noFill/>
            <a:ln w="9525">
              <a:noFill/>
              <a:miter lim="800000"/>
              <a:headEnd/>
              <a:tailEnd/>
            </a:ln>
          </p:spPr>
          <p:txBody>
            <a:bodyPr wrap="square">
              <a:spAutoFit/>
            </a:bodyPr>
            <a:lstStyle/>
            <a:p>
              <a:r>
                <a:rPr lang="en-US" dirty="0"/>
                <a:t>h</a:t>
              </a:r>
            </a:p>
          </p:txBody>
        </p:sp>
        <p:sp>
          <p:nvSpPr>
            <p:cNvPr id="12" name="TextBox 11"/>
            <p:cNvSpPr txBox="1">
              <a:spLocks noChangeArrowheads="1"/>
            </p:cNvSpPr>
            <p:nvPr/>
          </p:nvSpPr>
          <p:spPr bwMode="auto">
            <a:xfrm>
              <a:off x="2617789" y="3866397"/>
              <a:ext cx="592932" cy="461665"/>
            </a:xfrm>
            <a:prstGeom prst="rect">
              <a:avLst/>
            </a:prstGeom>
            <a:noFill/>
            <a:ln w="9525">
              <a:noFill/>
              <a:miter lim="800000"/>
              <a:headEnd/>
              <a:tailEnd/>
            </a:ln>
          </p:spPr>
          <p:txBody>
            <a:bodyPr wrap="square">
              <a:spAutoFit/>
            </a:bodyPr>
            <a:lstStyle/>
            <a:p>
              <a:r>
                <a:rPr lang="en-US"/>
                <a:t>f</a:t>
              </a:r>
            </a:p>
          </p:txBody>
        </p:sp>
      </p:grpSp>
      <p:sp>
        <p:nvSpPr>
          <p:cNvPr id="41986" name="Title 1"/>
          <p:cNvSpPr>
            <a:spLocks noGrp="1"/>
          </p:cNvSpPr>
          <p:nvPr>
            <p:ph type="title"/>
          </p:nvPr>
        </p:nvSpPr>
        <p:spPr>
          <a:xfrm>
            <a:off x="482600" y="0"/>
            <a:ext cx="8229600" cy="1143000"/>
          </a:xfrm>
        </p:spPr>
        <p:txBody>
          <a:bodyPr/>
          <a:lstStyle/>
          <a:p>
            <a:pPr eaLnBrk="1" hangingPunct="1"/>
            <a:r>
              <a:rPr lang="en-US"/>
              <a:t>Separability</a:t>
            </a:r>
          </a:p>
        </p:txBody>
      </p:sp>
      <p:sp>
        <p:nvSpPr>
          <p:cNvPr id="41987" name="Content Placeholder 2"/>
          <p:cNvSpPr>
            <a:spLocks noGrp="1"/>
          </p:cNvSpPr>
          <p:nvPr>
            <p:ph idx="1"/>
          </p:nvPr>
        </p:nvSpPr>
        <p:spPr>
          <a:xfrm>
            <a:off x="62553" y="1023566"/>
            <a:ext cx="8559800" cy="4525962"/>
          </a:xfrm>
        </p:spPr>
        <p:txBody>
          <a:bodyPr/>
          <a:lstStyle/>
          <a:p>
            <a:pPr eaLnBrk="1" hangingPunct="1"/>
            <a:r>
              <a:rPr lang="en-US" sz="2800" dirty="0"/>
              <a:t>In some cases, filter is separable, and we can factor into two steps: e.g., </a:t>
            </a:r>
          </a:p>
          <a:p>
            <a:pPr lvl="1" eaLnBrk="1" hangingPunct="1"/>
            <a:r>
              <a:rPr lang="en-US" sz="2400" dirty="0"/>
              <a:t>Convolve all rows</a:t>
            </a:r>
          </a:p>
          <a:p>
            <a:pPr lvl="1" eaLnBrk="1" hangingPunct="1"/>
            <a:r>
              <a:rPr lang="en-US" sz="2400" dirty="0"/>
              <a:t>Convolve all columns</a:t>
            </a:r>
          </a:p>
          <a:p>
            <a:pPr eaLnBrk="1" hangingPunct="1"/>
            <a:endParaRPr lang="en-US" sz="2400" dirty="0"/>
          </a:p>
          <a:p>
            <a:pPr lvl="1" eaLnBrk="1" hangingPunct="1"/>
            <a:endParaRPr lang="en-US" sz="2000" dirty="0"/>
          </a:p>
        </p:txBody>
      </p:sp>
      <p:sp>
        <p:nvSpPr>
          <p:cNvPr id="8" name="Rectangle 7"/>
          <p:cNvSpPr>
            <a:spLocks noChangeArrowheads="1"/>
          </p:cNvSpPr>
          <p:nvPr/>
        </p:nvSpPr>
        <p:spPr bwMode="auto">
          <a:xfrm>
            <a:off x="1504950" y="6324600"/>
            <a:ext cx="3295650" cy="461665"/>
          </a:xfrm>
          <a:prstGeom prst="rect">
            <a:avLst/>
          </a:prstGeom>
          <a:noFill/>
          <a:ln w="9525">
            <a:noFill/>
            <a:miter lim="800000"/>
            <a:headEnd/>
            <a:tailEnd/>
          </a:ln>
        </p:spPr>
        <p:txBody>
          <a:bodyPr wrap="square">
            <a:spAutoFit/>
          </a:bodyPr>
          <a:lstStyle/>
          <a:p>
            <a:r>
              <a:rPr lang="en-US" dirty="0"/>
              <a:t> f * (g * h) = (f * g) * h </a:t>
            </a:r>
          </a:p>
        </p:txBody>
      </p:sp>
    </p:spTree>
    <p:extLst>
      <p:ext uri="{BB962C8B-B14F-4D97-AF65-F5344CB8AC3E}">
        <p14:creationId xmlns:p14="http://schemas.microsoft.com/office/powerpoint/2010/main" val="587319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pPr eaLnBrk="1" hangingPunct="1"/>
            <a:r>
              <a:rPr lang="en-US"/>
              <a:t>Separability</a:t>
            </a:r>
          </a:p>
        </p:txBody>
      </p:sp>
      <p:sp>
        <p:nvSpPr>
          <p:cNvPr id="41987" name="Content Placeholder 2"/>
          <p:cNvSpPr>
            <a:spLocks noGrp="1"/>
          </p:cNvSpPr>
          <p:nvPr>
            <p:ph idx="1"/>
          </p:nvPr>
        </p:nvSpPr>
        <p:spPr/>
        <p:txBody>
          <a:bodyPr>
            <a:normAutofit fontScale="77500" lnSpcReduction="20000"/>
          </a:bodyPr>
          <a:lstStyle/>
          <a:p>
            <a:r>
              <a:rPr lang="en-US" dirty="0"/>
              <a:t>What is the computational complexity advantage for a separable </a:t>
            </a:r>
            <a:r>
              <a:rPr lang="en-US" dirty="0" err="1"/>
              <a:t>filterin</a:t>
            </a:r>
            <a:r>
              <a:rPr lang="en-US" dirty="0"/>
              <a:t> terms of number of operations per output pixel?</a:t>
            </a:r>
          </a:p>
          <a:p>
            <a:endParaRPr lang="en-US" sz="1600" dirty="0"/>
          </a:p>
          <a:p>
            <a:r>
              <a:rPr lang="en-US" dirty="0"/>
              <a:t>Filtering an M-by-N image with a P-by-Q filter kernel requires roughly MNPQ multiplies and adds (assuming we aren't using an implementation based on the FFT). </a:t>
            </a:r>
          </a:p>
          <a:p>
            <a:r>
              <a:rPr lang="en-US" dirty="0"/>
              <a:t>If the kernel is separable, you can filter in two steps. </a:t>
            </a:r>
          </a:p>
          <a:p>
            <a:pPr lvl="1"/>
            <a:r>
              <a:rPr lang="en-US" dirty="0"/>
              <a:t>The first step requires about MNP multiplies and adds. </a:t>
            </a:r>
          </a:p>
          <a:p>
            <a:pPr lvl="1"/>
            <a:r>
              <a:rPr lang="en-US" dirty="0"/>
              <a:t>The second requires about MNQ multiplies and adds</a:t>
            </a:r>
          </a:p>
          <a:p>
            <a:pPr lvl="1"/>
            <a:r>
              <a:rPr lang="en-US" dirty="0"/>
              <a:t>for a total of MN(P + Q).</a:t>
            </a:r>
          </a:p>
          <a:p>
            <a:endParaRPr lang="en-US" sz="1700" dirty="0"/>
          </a:p>
          <a:p>
            <a:r>
              <a:rPr lang="en-US" dirty="0"/>
              <a:t>The computational advantage of separable convolution versus </a:t>
            </a:r>
            <a:r>
              <a:rPr lang="en-US" dirty="0" err="1"/>
              <a:t>nonseparable</a:t>
            </a:r>
            <a:r>
              <a:rPr lang="en-US" dirty="0"/>
              <a:t> convolution is therefore: PQ/(P+Q)</a:t>
            </a:r>
          </a:p>
          <a:p>
            <a:endParaRPr lang="en-US" sz="1900" dirty="0"/>
          </a:p>
          <a:p>
            <a:r>
              <a:rPr lang="en-US" dirty="0"/>
              <a:t>For a 9-by-9 filter kernel, that's a theoretical speed-up of 4.5.</a:t>
            </a:r>
          </a:p>
        </p:txBody>
      </p:sp>
    </p:spTree>
    <p:extLst>
      <p:ext uri="{BB962C8B-B14F-4D97-AF65-F5344CB8AC3E}">
        <p14:creationId xmlns:p14="http://schemas.microsoft.com/office/powerpoint/2010/main" val="27185068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23"/>
          <p:cNvSpPr txBox="1">
            <a:spLocks noChangeArrowheads="1"/>
          </p:cNvSpPr>
          <p:nvPr/>
        </p:nvSpPr>
        <p:spPr bwMode="auto">
          <a:xfrm>
            <a:off x="6858000" y="1371600"/>
            <a:ext cx="565150" cy="1006475"/>
          </a:xfrm>
          <a:prstGeom prst="rect">
            <a:avLst/>
          </a:prstGeom>
          <a:noFill/>
          <a:ln w="9525">
            <a:noFill/>
            <a:miter lim="800000"/>
            <a:headEnd/>
            <a:tailEnd/>
          </a:ln>
        </p:spPr>
        <p:txBody>
          <a:bodyPr wrap="none">
            <a:spAutoFit/>
          </a:bodyPr>
          <a:lstStyle/>
          <a:p>
            <a:pPr eaLnBrk="0" hangingPunct="0"/>
            <a:r>
              <a:rPr lang="en-US" sz="6000" dirty="0">
                <a:solidFill>
                  <a:srgbClr val="000000"/>
                </a:solidFill>
                <a:latin typeface="Times" pitchFamily="18" charset="0"/>
                <a:cs typeface="Arial" pitchFamily="34" charset="0"/>
              </a:rPr>
              <a:t>?</a:t>
            </a:r>
          </a:p>
        </p:txBody>
      </p:sp>
      <p:sp>
        <p:nvSpPr>
          <p:cNvPr id="49" name="Text Box 23"/>
          <p:cNvSpPr txBox="1">
            <a:spLocks noChangeArrowheads="1"/>
          </p:cNvSpPr>
          <p:nvPr/>
        </p:nvSpPr>
        <p:spPr bwMode="auto">
          <a:xfrm>
            <a:off x="1779897" y="5204156"/>
            <a:ext cx="565150" cy="1006475"/>
          </a:xfrm>
          <a:prstGeom prst="rect">
            <a:avLst/>
          </a:prstGeom>
          <a:noFill/>
          <a:ln w="9525">
            <a:noFill/>
            <a:miter lim="800000"/>
            <a:headEnd/>
            <a:tailEnd/>
          </a:ln>
        </p:spPr>
        <p:txBody>
          <a:bodyPr wrap="none">
            <a:spAutoFit/>
          </a:bodyPr>
          <a:lstStyle/>
          <a:p>
            <a:pPr eaLnBrk="0" hangingPunct="0"/>
            <a:r>
              <a:rPr lang="en-US" sz="6000" dirty="0">
                <a:solidFill>
                  <a:srgbClr val="000000"/>
                </a:solidFill>
                <a:latin typeface="Times" pitchFamily="18" charset="0"/>
                <a:cs typeface="Arial" pitchFamily="34" charset="0"/>
              </a:rPr>
              <a:t>?</a:t>
            </a:r>
          </a:p>
        </p:txBody>
      </p:sp>
      <p:sp>
        <p:nvSpPr>
          <p:cNvPr id="30722" name="Rectangle 2"/>
          <p:cNvSpPr>
            <a:spLocks noGrp="1" noChangeArrowheads="1"/>
          </p:cNvSpPr>
          <p:nvPr>
            <p:ph type="title"/>
          </p:nvPr>
        </p:nvSpPr>
        <p:spPr/>
        <p:txBody>
          <a:bodyPr/>
          <a:lstStyle/>
          <a:p>
            <a:r>
              <a:rPr lang="en-US"/>
              <a:t>Practice with linear filters</a:t>
            </a:r>
          </a:p>
        </p:txBody>
      </p:sp>
      <p:grpSp>
        <p:nvGrpSpPr>
          <p:cNvPr id="2" name="Group 3"/>
          <p:cNvGrpSpPr>
            <a:grpSpLocks/>
          </p:cNvGrpSpPr>
          <p:nvPr/>
        </p:nvGrpSpPr>
        <p:grpSpPr bwMode="auto">
          <a:xfrm>
            <a:off x="4069080" y="1371600"/>
            <a:ext cx="1188720" cy="1188720"/>
            <a:chOff x="144" y="144"/>
            <a:chExt cx="1152" cy="1136"/>
          </a:xfrm>
        </p:grpSpPr>
        <p:sp>
          <p:nvSpPr>
            <p:cNvPr id="30729" name="Rectangle 4"/>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000">
                  <a:solidFill>
                    <a:srgbClr val="000000"/>
                  </a:solidFill>
                  <a:cs typeface="Arial" pitchFamily="34" charset="0"/>
                </a:rPr>
                <a:t>0</a:t>
              </a:r>
            </a:p>
          </p:txBody>
        </p:sp>
        <p:sp>
          <p:nvSpPr>
            <p:cNvPr id="30730" name="Rectangle 5"/>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000">
                  <a:solidFill>
                    <a:srgbClr val="000000"/>
                  </a:solidFill>
                  <a:cs typeface="Arial" pitchFamily="34" charset="0"/>
                </a:rPr>
                <a:t>0</a:t>
              </a:r>
            </a:p>
          </p:txBody>
        </p:sp>
        <p:sp>
          <p:nvSpPr>
            <p:cNvPr id="30731" name="Rectangle 6"/>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000">
                  <a:solidFill>
                    <a:srgbClr val="000000"/>
                  </a:solidFill>
                  <a:cs typeface="Arial" pitchFamily="34" charset="0"/>
                </a:rPr>
                <a:t>0</a:t>
              </a:r>
            </a:p>
          </p:txBody>
        </p:sp>
        <p:sp>
          <p:nvSpPr>
            <p:cNvPr id="30732" name="Rectangle 7"/>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000">
                  <a:solidFill>
                    <a:srgbClr val="000000"/>
                  </a:solidFill>
                  <a:cs typeface="Arial" pitchFamily="34" charset="0"/>
                </a:rPr>
                <a:t>0</a:t>
              </a:r>
            </a:p>
          </p:txBody>
        </p:sp>
        <p:sp>
          <p:nvSpPr>
            <p:cNvPr id="30733" name="Rectangle 8"/>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000">
                  <a:solidFill>
                    <a:srgbClr val="000000"/>
                  </a:solidFill>
                  <a:cs typeface="Arial" pitchFamily="34" charset="0"/>
                </a:rPr>
                <a:t>1</a:t>
              </a:r>
            </a:p>
          </p:txBody>
        </p:sp>
        <p:sp>
          <p:nvSpPr>
            <p:cNvPr id="30734" name="Rectangle 9"/>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000">
                  <a:solidFill>
                    <a:srgbClr val="000000"/>
                  </a:solidFill>
                  <a:cs typeface="Arial" pitchFamily="34" charset="0"/>
                </a:rPr>
                <a:t>0</a:t>
              </a:r>
            </a:p>
          </p:txBody>
        </p:sp>
        <p:sp>
          <p:nvSpPr>
            <p:cNvPr id="30735" name="Rectangle 10"/>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000">
                  <a:solidFill>
                    <a:srgbClr val="000000"/>
                  </a:solidFill>
                  <a:cs typeface="Arial" pitchFamily="34" charset="0"/>
                </a:rPr>
                <a:t>0</a:t>
              </a:r>
            </a:p>
          </p:txBody>
        </p:sp>
        <p:sp>
          <p:nvSpPr>
            <p:cNvPr id="30736" name="Rectangle 11"/>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000">
                  <a:solidFill>
                    <a:srgbClr val="000000"/>
                  </a:solidFill>
                  <a:cs typeface="Arial" pitchFamily="34" charset="0"/>
                </a:rPr>
                <a:t>0</a:t>
              </a:r>
            </a:p>
          </p:txBody>
        </p:sp>
        <p:sp>
          <p:nvSpPr>
            <p:cNvPr id="30737" name="Rectangle 12"/>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000">
                  <a:solidFill>
                    <a:srgbClr val="000000"/>
                  </a:solidFill>
                  <a:cs typeface="Arial" pitchFamily="34" charset="0"/>
                </a:rPr>
                <a:t>0</a:t>
              </a:r>
            </a:p>
          </p:txBody>
        </p:sp>
        <p:sp>
          <p:nvSpPr>
            <p:cNvPr id="30738" name="Line 13"/>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sz="2000"/>
            </a:p>
          </p:txBody>
        </p:sp>
        <p:sp>
          <p:nvSpPr>
            <p:cNvPr id="30739" name="Line 14"/>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sz="2000"/>
            </a:p>
          </p:txBody>
        </p:sp>
        <p:sp>
          <p:nvSpPr>
            <p:cNvPr id="30740" name="Line 15"/>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sz="2000"/>
            </a:p>
          </p:txBody>
        </p:sp>
        <p:sp>
          <p:nvSpPr>
            <p:cNvPr id="30741" name="Line 16"/>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sz="2000"/>
            </a:p>
          </p:txBody>
        </p:sp>
        <p:sp>
          <p:nvSpPr>
            <p:cNvPr id="30742" name="Line 17"/>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sz="2000"/>
            </a:p>
          </p:txBody>
        </p:sp>
        <p:sp>
          <p:nvSpPr>
            <p:cNvPr id="30743" name="Line 18"/>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sz="2000"/>
            </a:p>
          </p:txBody>
        </p:sp>
        <p:sp>
          <p:nvSpPr>
            <p:cNvPr id="30744" name="Line 19"/>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sz="2000"/>
            </a:p>
          </p:txBody>
        </p:sp>
        <p:sp>
          <p:nvSpPr>
            <p:cNvPr id="30745" name="Line 20"/>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sz="2000"/>
            </a:p>
          </p:txBody>
        </p:sp>
      </p:grpSp>
      <p:pic>
        <p:nvPicPr>
          <p:cNvPr id="30724" name="Picture 22"/>
          <p:cNvPicPr>
            <a:picLocks noChangeAspect="1" noChangeArrowheads="1"/>
          </p:cNvPicPr>
          <p:nvPr/>
        </p:nvPicPr>
        <p:blipFill>
          <a:blip r:embed="rId3" cstate="print"/>
          <a:srcRect/>
          <a:stretch>
            <a:fillRect/>
          </a:stretch>
        </p:blipFill>
        <p:spPr bwMode="auto">
          <a:xfrm>
            <a:off x="6248400" y="1066800"/>
            <a:ext cx="1876425" cy="1857375"/>
          </a:xfrm>
          <a:prstGeom prst="rect">
            <a:avLst/>
          </a:prstGeom>
          <a:noFill/>
          <a:ln w="38100">
            <a:solidFill>
              <a:schemeClr val="tx1"/>
            </a:solidFill>
            <a:miter lim="800000"/>
            <a:headEnd/>
            <a:tailEnd/>
          </a:ln>
        </p:spPr>
      </p:pic>
      <p:sp>
        <p:nvSpPr>
          <p:cNvPr id="30725" name="Text Box 23"/>
          <p:cNvSpPr txBox="1">
            <a:spLocks noChangeArrowheads="1"/>
          </p:cNvSpPr>
          <p:nvPr/>
        </p:nvSpPr>
        <p:spPr bwMode="auto">
          <a:xfrm>
            <a:off x="20876" y="2086980"/>
            <a:ext cx="1198563" cy="457200"/>
          </a:xfrm>
          <a:prstGeom prst="rect">
            <a:avLst/>
          </a:prstGeom>
          <a:noFill/>
          <a:ln w="9525">
            <a:noFill/>
            <a:miter lim="800000"/>
            <a:headEnd/>
            <a:tailEnd/>
          </a:ln>
        </p:spPr>
        <p:txBody>
          <a:bodyPr wrap="none">
            <a:spAutoFit/>
          </a:bodyPr>
          <a:lstStyle/>
          <a:p>
            <a:pPr eaLnBrk="0" hangingPunct="0"/>
            <a:r>
              <a:rPr lang="en-US" sz="2400" dirty="0">
                <a:solidFill>
                  <a:srgbClr val="000000"/>
                </a:solidFill>
                <a:latin typeface="Times" pitchFamily="18" charset="0"/>
                <a:cs typeface="Arial" pitchFamily="34" charset="0"/>
              </a:rPr>
              <a:t>Original</a:t>
            </a:r>
          </a:p>
        </p:txBody>
      </p:sp>
      <p:sp>
        <p:nvSpPr>
          <p:cNvPr id="30726" name="Text Box 24"/>
          <p:cNvSpPr txBox="1">
            <a:spLocks noChangeArrowheads="1"/>
          </p:cNvSpPr>
          <p:nvPr/>
        </p:nvSpPr>
        <p:spPr bwMode="auto">
          <a:xfrm>
            <a:off x="6324600" y="3048000"/>
            <a:ext cx="2133600" cy="822325"/>
          </a:xfrm>
          <a:prstGeom prst="rect">
            <a:avLst/>
          </a:prstGeom>
          <a:noFill/>
          <a:ln w="9525">
            <a:noFill/>
            <a:miter lim="800000"/>
            <a:headEnd/>
            <a:tailEnd/>
          </a:ln>
        </p:spPr>
        <p:txBody>
          <a:bodyPr>
            <a:spAutoFit/>
          </a:bodyPr>
          <a:lstStyle/>
          <a:p>
            <a:pPr eaLnBrk="0" hangingPunct="0"/>
            <a:r>
              <a:rPr lang="en-US" sz="2400">
                <a:solidFill>
                  <a:srgbClr val="000000"/>
                </a:solidFill>
                <a:latin typeface="Times" pitchFamily="18" charset="0"/>
                <a:cs typeface="Arial" pitchFamily="34" charset="0"/>
              </a:rPr>
              <a:t>Filtered </a:t>
            </a:r>
          </a:p>
          <a:p>
            <a:pPr eaLnBrk="0" hangingPunct="0"/>
            <a:r>
              <a:rPr lang="en-US" sz="2400">
                <a:solidFill>
                  <a:srgbClr val="000000"/>
                </a:solidFill>
                <a:latin typeface="Times" pitchFamily="18" charset="0"/>
                <a:cs typeface="Arial" pitchFamily="34" charset="0"/>
              </a:rPr>
              <a:t>(no change)</a:t>
            </a:r>
          </a:p>
        </p:txBody>
      </p:sp>
      <p:pic>
        <p:nvPicPr>
          <p:cNvPr id="30727" name="Picture 25"/>
          <p:cNvPicPr>
            <a:picLocks noChangeAspect="1" noChangeArrowheads="1"/>
          </p:cNvPicPr>
          <p:nvPr/>
        </p:nvPicPr>
        <p:blipFill>
          <a:blip r:embed="rId3" cstate="print"/>
          <a:srcRect/>
          <a:stretch>
            <a:fillRect/>
          </a:stretch>
        </p:blipFill>
        <p:spPr bwMode="auto">
          <a:xfrm>
            <a:off x="1247775" y="1066800"/>
            <a:ext cx="1876425" cy="1857375"/>
          </a:xfrm>
          <a:prstGeom prst="rect">
            <a:avLst/>
          </a:prstGeom>
          <a:noFill/>
          <a:ln w="38100">
            <a:solidFill>
              <a:schemeClr val="tx1"/>
            </a:solidFill>
            <a:miter lim="800000"/>
            <a:headEnd/>
            <a:tailEnd/>
          </a:ln>
        </p:spPr>
      </p:pic>
      <p:sp>
        <p:nvSpPr>
          <p:cNvPr id="30728" name="Text Box 26"/>
          <p:cNvSpPr txBox="1">
            <a:spLocks noChangeArrowheads="1"/>
          </p:cNvSpPr>
          <p:nvPr/>
        </p:nvSpPr>
        <p:spPr bwMode="auto">
          <a:xfrm>
            <a:off x="7467600" y="6553200"/>
            <a:ext cx="1495425" cy="304800"/>
          </a:xfrm>
          <a:prstGeom prst="rect">
            <a:avLst/>
          </a:prstGeom>
          <a:noFill/>
          <a:ln w="9525">
            <a:noFill/>
            <a:miter lim="800000"/>
            <a:headEnd/>
            <a:tailEnd/>
          </a:ln>
        </p:spPr>
        <p:txBody>
          <a:bodyPr wrap="none">
            <a:spAutoFit/>
          </a:bodyPr>
          <a:lstStyle/>
          <a:p>
            <a:pPr eaLnBrk="0" hangingPunct="0"/>
            <a:r>
              <a:rPr lang="en-US" sz="1400">
                <a:solidFill>
                  <a:srgbClr val="000000"/>
                </a:solidFill>
                <a:cs typeface="Arial" pitchFamily="34" charset="0"/>
              </a:rPr>
              <a:t>Source: D. Lowe</a:t>
            </a:r>
          </a:p>
        </p:txBody>
      </p:sp>
      <p:grpSp>
        <p:nvGrpSpPr>
          <p:cNvPr id="27" name="Group 3"/>
          <p:cNvGrpSpPr>
            <a:grpSpLocks/>
          </p:cNvGrpSpPr>
          <p:nvPr/>
        </p:nvGrpSpPr>
        <p:grpSpPr bwMode="auto">
          <a:xfrm>
            <a:off x="1478280" y="3276600"/>
            <a:ext cx="1188720" cy="1188720"/>
            <a:chOff x="144" y="144"/>
            <a:chExt cx="1152" cy="1136"/>
          </a:xfrm>
        </p:grpSpPr>
        <p:sp>
          <p:nvSpPr>
            <p:cNvPr id="28" name="Rectangle 4"/>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000">
                  <a:solidFill>
                    <a:srgbClr val="000000"/>
                  </a:solidFill>
                  <a:cs typeface="Arial" pitchFamily="34" charset="0"/>
                </a:rPr>
                <a:t>0</a:t>
              </a:r>
            </a:p>
          </p:txBody>
        </p:sp>
        <p:sp>
          <p:nvSpPr>
            <p:cNvPr id="29" name="Rectangle 5"/>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000">
                  <a:solidFill>
                    <a:srgbClr val="000000"/>
                  </a:solidFill>
                  <a:cs typeface="Arial" pitchFamily="34" charset="0"/>
                </a:rPr>
                <a:t>0</a:t>
              </a:r>
            </a:p>
          </p:txBody>
        </p:sp>
        <p:sp>
          <p:nvSpPr>
            <p:cNvPr id="30" name="Rectangle 6"/>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000">
                  <a:solidFill>
                    <a:srgbClr val="000000"/>
                  </a:solidFill>
                  <a:cs typeface="Arial" pitchFamily="34" charset="0"/>
                </a:rPr>
                <a:t>0</a:t>
              </a:r>
            </a:p>
          </p:txBody>
        </p:sp>
        <p:sp>
          <p:nvSpPr>
            <p:cNvPr id="31" name="Rectangle 7"/>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000">
                  <a:solidFill>
                    <a:srgbClr val="000000"/>
                  </a:solidFill>
                  <a:cs typeface="Arial" pitchFamily="34" charset="0"/>
                </a:rPr>
                <a:t>1</a:t>
              </a:r>
            </a:p>
          </p:txBody>
        </p:sp>
        <p:sp>
          <p:nvSpPr>
            <p:cNvPr id="32" name="Rectangle 8"/>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000">
                  <a:solidFill>
                    <a:srgbClr val="000000"/>
                  </a:solidFill>
                  <a:cs typeface="Arial" pitchFamily="34" charset="0"/>
                </a:rPr>
                <a:t>0</a:t>
              </a:r>
            </a:p>
          </p:txBody>
        </p:sp>
        <p:sp>
          <p:nvSpPr>
            <p:cNvPr id="33" name="Rectangle 9"/>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000">
                  <a:solidFill>
                    <a:srgbClr val="000000"/>
                  </a:solidFill>
                  <a:cs typeface="Arial" pitchFamily="34" charset="0"/>
                </a:rPr>
                <a:t>0</a:t>
              </a:r>
            </a:p>
          </p:txBody>
        </p:sp>
        <p:sp>
          <p:nvSpPr>
            <p:cNvPr id="34" name="Rectangle 10"/>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000">
                  <a:solidFill>
                    <a:srgbClr val="000000"/>
                  </a:solidFill>
                  <a:cs typeface="Arial" pitchFamily="34" charset="0"/>
                </a:rPr>
                <a:t>0</a:t>
              </a:r>
            </a:p>
          </p:txBody>
        </p:sp>
        <p:sp>
          <p:nvSpPr>
            <p:cNvPr id="35" name="Rectangle 11"/>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000">
                  <a:solidFill>
                    <a:srgbClr val="000000"/>
                  </a:solidFill>
                  <a:cs typeface="Arial" pitchFamily="34" charset="0"/>
                </a:rPr>
                <a:t>0</a:t>
              </a:r>
            </a:p>
          </p:txBody>
        </p:sp>
        <p:sp>
          <p:nvSpPr>
            <p:cNvPr id="36" name="Rectangle 12"/>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000">
                  <a:solidFill>
                    <a:srgbClr val="000000"/>
                  </a:solidFill>
                  <a:cs typeface="Arial" pitchFamily="34" charset="0"/>
                </a:rPr>
                <a:t>0</a:t>
              </a:r>
            </a:p>
          </p:txBody>
        </p:sp>
        <p:sp>
          <p:nvSpPr>
            <p:cNvPr id="37" name="Line 13"/>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sz="2000"/>
            </a:p>
          </p:txBody>
        </p:sp>
        <p:sp>
          <p:nvSpPr>
            <p:cNvPr id="38" name="Line 14"/>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sz="2000"/>
            </a:p>
          </p:txBody>
        </p:sp>
        <p:sp>
          <p:nvSpPr>
            <p:cNvPr id="39" name="Line 15"/>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sz="2000"/>
            </a:p>
          </p:txBody>
        </p:sp>
        <p:sp>
          <p:nvSpPr>
            <p:cNvPr id="40" name="Line 16"/>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sz="2000"/>
            </a:p>
          </p:txBody>
        </p:sp>
        <p:sp>
          <p:nvSpPr>
            <p:cNvPr id="41" name="Line 17"/>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sz="2000"/>
            </a:p>
          </p:txBody>
        </p:sp>
        <p:sp>
          <p:nvSpPr>
            <p:cNvPr id="42" name="Line 18"/>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sz="2000"/>
            </a:p>
          </p:txBody>
        </p:sp>
        <p:sp>
          <p:nvSpPr>
            <p:cNvPr id="43" name="Line 19"/>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sz="2000"/>
            </a:p>
          </p:txBody>
        </p:sp>
        <p:sp>
          <p:nvSpPr>
            <p:cNvPr id="44" name="Line 20"/>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sz="2000"/>
            </a:p>
          </p:txBody>
        </p:sp>
      </p:grpSp>
      <p:grpSp>
        <p:nvGrpSpPr>
          <p:cNvPr id="3" name="Group 2"/>
          <p:cNvGrpSpPr/>
          <p:nvPr/>
        </p:nvGrpSpPr>
        <p:grpSpPr>
          <a:xfrm>
            <a:off x="1158240" y="4778707"/>
            <a:ext cx="1905000" cy="1867838"/>
            <a:chOff x="1158240" y="4778707"/>
            <a:chExt cx="1905000" cy="1867838"/>
          </a:xfrm>
        </p:grpSpPr>
        <p:pic>
          <p:nvPicPr>
            <p:cNvPr id="45" name="Picture 23"/>
            <p:cNvPicPr>
              <a:picLocks noChangeAspect="1" noChangeArrowheads="1"/>
            </p:cNvPicPr>
            <p:nvPr/>
          </p:nvPicPr>
          <p:blipFill>
            <a:blip r:embed="rId3" cstate="print"/>
            <a:srcRect l="8000"/>
            <a:stretch>
              <a:fillRect/>
            </a:stretch>
          </p:blipFill>
          <p:spPr bwMode="auto">
            <a:xfrm>
              <a:off x="1158240" y="4778707"/>
              <a:ext cx="1828800" cy="1857375"/>
            </a:xfrm>
            <a:prstGeom prst="rect">
              <a:avLst/>
            </a:prstGeom>
            <a:noFill/>
            <a:ln w="38100">
              <a:noFill/>
              <a:miter lim="800000"/>
              <a:headEnd/>
              <a:tailEnd/>
            </a:ln>
          </p:spPr>
        </p:pic>
        <p:sp>
          <p:nvSpPr>
            <p:cNvPr id="46" name="Rectangle 24"/>
            <p:cNvSpPr>
              <a:spLocks noChangeArrowheads="1"/>
            </p:cNvSpPr>
            <p:nvPr/>
          </p:nvSpPr>
          <p:spPr bwMode="auto">
            <a:xfrm>
              <a:off x="1158240" y="4817745"/>
              <a:ext cx="1905000" cy="1828800"/>
            </a:xfrm>
            <a:prstGeom prst="rect">
              <a:avLst/>
            </a:prstGeom>
            <a:noFill/>
            <a:ln w="38100">
              <a:solidFill>
                <a:schemeClr val="tx1"/>
              </a:solidFill>
              <a:miter lim="800000"/>
              <a:headEnd/>
              <a:tailEnd/>
            </a:ln>
          </p:spPr>
          <p:txBody>
            <a:bodyPr wrap="none" anchor="ctr"/>
            <a:lstStyle/>
            <a:p>
              <a:pPr eaLnBrk="0" hangingPunct="0"/>
              <a:endParaRPr lang="en-US" sz="2400">
                <a:solidFill>
                  <a:srgbClr val="000000"/>
                </a:solidFill>
                <a:cs typeface="Arial" pitchFamily="34" charset="0"/>
              </a:endParaRPr>
            </a:p>
          </p:txBody>
        </p:sp>
      </p:grpSp>
      <p:sp>
        <p:nvSpPr>
          <p:cNvPr id="47" name="Text Box 25"/>
          <p:cNvSpPr txBox="1">
            <a:spLocks noChangeArrowheads="1"/>
          </p:cNvSpPr>
          <p:nvPr/>
        </p:nvSpPr>
        <p:spPr bwMode="auto">
          <a:xfrm>
            <a:off x="3376533" y="5131980"/>
            <a:ext cx="2177574" cy="1200329"/>
          </a:xfrm>
          <a:prstGeom prst="rect">
            <a:avLst/>
          </a:prstGeom>
          <a:noFill/>
          <a:ln w="9525">
            <a:noFill/>
            <a:miter lim="800000"/>
            <a:headEnd/>
            <a:tailEnd/>
          </a:ln>
        </p:spPr>
        <p:txBody>
          <a:bodyPr wrap="square">
            <a:spAutoFit/>
          </a:bodyPr>
          <a:lstStyle/>
          <a:p>
            <a:pPr eaLnBrk="0" hangingPunct="0"/>
            <a:r>
              <a:rPr lang="en-US" sz="2400" dirty="0">
                <a:solidFill>
                  <a:srgbClr val="000000"/>
                </a:solidFill>
                <a:latin typeface="Times" pitchFamily="18" charset="0"/>
                <a:cs typeface="Arial" pitchFamily="34" charset="0"/>
              </a:rPr>
              <a:t>Shifted left</a:t>
            </a:r>
          </a:p>
          <a:p>
            <a:pPr eaLnBrk="0" hangingPunct="0"/>
            <a:r>
              <a:rPr lang="en-US" sz="2400" dirty="0">
                <a:solidFill>
                  <a:srgbClr val="000000"/>
                </a:solidFill>
                <a:latin typeface="Times" pitchFamily="18" charset="0"/>
                <a:cs typeface="Arial" pitchFamily="34" charset="0"/>
              </a:rPr>
              <a:t>by 1 pixel with correlation</a:t>
            </a:r>
          </a:p>
        </p:txBody>
      </p:sp>
    </p:spTree>
    <p:extLst>
      <p:ext uri="{BB962C8B-B14F-4D97-AF65-F5344CB8AC3E}">
        <p14:creationId xmlns:p14="http://schemas.microsoft.com/office/powerpoint/2010/main" val="396033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7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30726" grpId="0"/>
      <p:bldP spid="47" grpId="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4" name="Title 1"/>
          <p:cNvSpPr>
            <a:spLocks noGrp="1"/>
          </p:cNvSpPr>
          <p:nvPr>
            <p:ph type="title"/>
          </p:nvPr>
        </p:nvSpPr>
        <p:spPr>
          <a:xfrm>
            <a:off x="446088" y="0"/>
            <a:ext cx="8229600" cy="1143000"/>
          </a:xfrm>
        </p:spPr>
        <p:txBody>
          <a:bodyPr/>
          <a:lstStyle/>
          <a:p>
            <a:r>
              <a:rPr lang="en-US"/>
              <a:t>Shift invariant linear system</a:t>
            </a:r>
          </a:p>
        </p:txBody>
      </p:sp>
      <p:sp>
        <p:nvSpPr>
          <p:cNvPr id="41987" name="Content Placeholder 2"/>
          <p:cNvSpPr>
            <a:spLocks noGrp="1"/>
          </p:cNvSpPr>
          <p:nvPr>
            <p:ph idx="1"/>
          </p:nvPr>
        </p:nvSpPr>
        <p:spPr>
          <a:xfrm>
            <a:off x="482600" y="1238250"/>
            <a:ext cx="8229600" cy="4525963"/>
          </a:xfrm>
        </p:spPr>
        <p:txBody>
          <a:bodyPr/>
          <a:lstStyle/>
          <a:p>
            <a:r>
              <a:rPr lang="en-US" sz="2800" b="1" dirty="0"/>
              <a:t>Shift invariant: </a:t>
            </a:r>
          </a:p>
          <a:p>
            <a:pPr lvl="1"/>
            <a:r>
              <a:rPr lang="en-US" sz="2400" dirty="0"/>
              <a:t>Operator behaves the same everywhere, i.e. the value of the output depends on the pattern in the image neighborhood, not the position of the neighborhood.</a:t>
            </a:r>
          </a:p>
          <a:p>
            <a:r>
              <a:rPr lang="en-US" sz="2800" b="1" dirty="0"/>
              <a:t>Linear:</a:t>
            </a:r>
            <a:r>
              <a:rPr lang="en-US" sz="2800" dirty="0"/>
              <a:t> </a:t>
            </a:r>
          </a:p>
          <a:p>
            <a:pPr lvl="1"/>
            <a:r>
              <a:rPr lang="en-US" sz="2400" dirty="0"/>
              <a:t>Superposition: h * (f1 + f2) = (h * f1) +  (h * f2) </a:t>
            </a:r>
          </a:p>
          <a:p>
            <a:pPr lvl="1"/>
            <a:r>
              <a:rPr lang="en-US" sz="2400" dirty="0"/>
              <a:t>Scaling: h * (k f) = k (h * f)</a:t>
            </a:r>
          </a:p>
          <a:p>
            <a:pPr lvl="2">
              <a:buFontTx/>
              <a:buNone/>
            </a:pPr>
            <a:endParaRPr lang="en-US" sz="2800" dirty="0"/>
          </a:p>
        </p:txBody>
      </p:sp>
    </p:spTree>
    <p:extLst>
      <p:ext uri="{BB962C8B-B14F-4D97-AF65-F5344CB8AC3E}">
        <p14:creationId xmlns:p14="http://schemas.microsoft.com/office/powerpoint/2010/main" val="15783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98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98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98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20638" y="-7938"/>
            <a:ext cx="9123362" cy="922338"/>
          </a:xfrm>
        </p:spPr>
        <p:txBody>
          <a:bodyPr/>
          <a:lstStyle/>
          <a:p>
            <a:pPr eaLnBrk="1" hangingPunct="1"/>
            <a:r>
              <a:rPr lang="en-US" altLang="en-US">
                <a:cs typeface="FreesiaUPC" pitchFamily="34" charset="-34"/>
              </a:rPr>
              <a:t>Correlation (cont’d)</a:t>
            </a:r>
          </a:p>
        </p:txBody>
      </p:sp>
      <p:pic>
        <p:nvPicPr>
          <p:cNvPr id="23555" name="Picture 4"/>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762000" y="1828800"/>
            <a:ext cx="2190750" cy="2209800"/>
          </a:xfrm>
          <a:noFill/>
        </p:spPr>
      </p:pic>
      <p:pic>
        <p:nvPicPr>
          <p:cNvPr id="2355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7225" y="2735263"/>
            <a:ext cx="56515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23557" name="Picture 6"/>
          <p:cNvPicPr>
            <a:picLocks noChangeAspect="1" noChangeArrowheads="1"/>
          </p:cNvPicPr>
          <p:nvPr/>
        </p:nvPicPr>
        <p:blipFill>
          <a:blip r:embed="rId5">
            <a:extLst>
              <a:ext uri="{28A0092B-C50C-407E-A947-70E740481C1C}">
                <a14:useLocalDpi xmlns:a14="http://schemas.microsoft.com/office/drawing/2010/main" val="0"/>
              </a:ext>
            </a:extLst>
          </a:blip>
          <a:srcRect r="2040"/>
          <a:stretch>
            <a:fillRect/>
          </a:stretch>
        </p:blipFill>
        <p:spPr bwMode="auto">
          <a:xfrm>
            <a:off x="4114800" y="4267200"/>
            <a:ext cx="2438400" cy="188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23558" name="Picture 7"/>
          <p:cNvPicPr>
            <a:picLocks noChangeAspect="1" noChangeArrowheads="1"/>
          </p:cNvPicPr>
          <p:nvPr/>
        </p:nvPicPr>
        <p:blipFill>
          <a:blip r:embed="rId6">
            <a:extLst>
              <a:ext uri="{28A0092B-C50C-407E-A947-70E740481C1C}">
                <a14:useLocalDpi xmlns:a14="http://schemas.microsoft.com/office/drawing/2010/main" val="0"/>
              </a:ext>
            </a:extLst>
          </a:blip>
          <a:srcRect r="16573" b="2040"/>
          <a:stretch>
            <a:fillRect/>
          </a:stretch>
        </p:blipFill>
        <p:spPr bwMode="auto">
          <a:xfrm>
            <a:off x="6705600" y="4800600"/>
            <a:ext cx="9144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23559" name="Rectangle 8"/>
          <p:cNvSpPr>
            <a:spLocks noChangeArrowheads="1"/>
          </p:cNvSpPr>
          <p:nvPr/>
        </p:nvSpPr>
        <p:spPr bwMode="auto">
          <a:xfrm>
            <a:off x="4191000" y="1828800"/>
            <a:ext cx="49530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kumimoji="1" lang="en-US" altLang="en-US" sz="2400">
                <a:latin typeface="Times New Roman" panose="02020603050405020304" pitchFamily="18" charset="0"/>
                <a:cs typeface="Angsana New" pitchFamily="18" charset="-120"/>
              </a:rPr>
              <a:t>Often used in applications where we need to measure the similarity between images or parts of images</a:t>
            </a:r>
          </a:p>
          <a:p>
            <a:pPr eaLnBrk="1" hangingPunct="1">
              <a:spcBef>
                <a:spcPct val="0"/>
              </a:spcBef>
              <a:buClrTx/>
              <a:buSzTx/>
              <a:buFontTx/>
              <a:buNone/>
            </a:pPr>
            <a:r>
              <a:rPr kumimoji="1" lang="en-US" altLang="en-US" sz="2400">
                <a:latin typeface="Times New Roman" panose="02020603050405020304" pitchFamily="18" charset="0"/>
                <a:cs typeface="Angsana New" pitchFamily="18" charset="-120"/>
              </a:rPr>
              <a:t>(e.g., </a:t>
            </a:r>
            <a:r>
              <a:rPr kumimoji="1" lang="en-US" altLang="en-US" sz="2400">
                <a:solidFill>
                  <a:srgbClr val="0000FF"/>
                </a:solidFill>
                <a:latin typeface="Times New Roman" panose="02020603050405020304" pitchFamily="18" charset="0"/>
                <a:cs typeface="Angsana New" pitchFamily="18" charset="-120"/>
              </a:rPr>
              <a:t>template matching</a:t>
            </a:r>
            <a:r>
              <a:rPr kumimoji="1" lang="en-US" altLang="en-US" sz="2400">
                <a:latin typeface="Times New Roman" panose="02020603050405020304" pitchFamily="18" charset="0"/>
                <a:cs typeface="Angsana New" pitchFamily="18" charset="-120"/>
              </a:rPr>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20638" y="-7938"/>
            <a:ext cx="9123362" cy="922338"/>
          </a:xfrm>
        </p:spPr>
        <p:txBody>
          <a:bodyPr/>
          <a:lstStyle/>
          <a:p>
            <a:pPr eaLnBrk="1" hangingPunct="1"/>
            <a:r>
              <a:rPr lang="en-US" altLang="en-US">
                <a:cs typeface="FreesiaUPC" pitchFamily="34" charset="-34"/>
              </a:rPr>
              <a:t>Convolution</a:t>
            </a:r>
          </a:p>
        </p:txBody>
      </p:sp>
      <p:sp>
        <p:nvSpPr>
          <p:cNvPr id="518147" name="Rectangle 3"/>
          <p:cNvSpPr>
            <a:spLocks noGrp="1" noChangeArrowheads="1"/>
          </p:cNvSpPr>
          <p:nvPr>
            <p:ph type="body" idx="1"/>
          </p:nvPr>
        </p:nvSpPr>
        <p:spPr>
          <a:xfrm>
            <a:off x="38100" y="990600"/>
            <a:ext cx="9067800" cy="5638800"/>
          </a:xfrm>
        </p:spPr>
        <p:txBody>
          <a:bodyPr>
            <a:normAutofit/>
          </a:bodyPr>
          <a:lstStyle/>
          <a:p>
            <a:pPr marL="320040" indent="-320040" eaLnBrk="1" fontAlgn="auto" hangingPunct="1">
              <a:spcAft>
                <a:spcPts val="0"/>
              </a:spcAft>
              <a:buFont typeface="Wingdings"/>
              <a:buChar char=""/>
              <a:defRPr/>
            </a:pPr>
            <a:r>
              <a:rPr lang="en-US" dirty="0"/>
              <a:t>Similar to correlation except that the mask is first </a:t>
            </a:r>
            <a:r>
              <a:rPr lang="en-US" b="1" u="sng" dirty="0"/>
              <a:t>flipped</a:t>
            </a:r>
            <a:r>
              <a:rPr lang="en-US" dirty="0"/>
              <a:t> both horizontally and vertically (or rotated 180</a:t>
            </a:r>
            <a:r>
              <a:rPr lang="en-US" dirty="0">
                <a:sym typeface="Symbol" panose="05050102010706020507" pitchFamily="18" charset="2"/>
              </a:rPr>
              <a:t></a:t>
            </a:r>
            <a:r>
              <a:rPr lang="en-US" dirty="0"/>
              <a:t>).</a:t>
            </a:r>
          </a:p>
          <a:p>
            <a:pPr marL="320040" indent="-320040" eaLnBrk="1" fontAlgn="auto" hangingPunct="1">
              <a:spcAft>
                <a:spcPts val="0"/>
              </a:spcAft>
              <a:buFont typeface="Wingdings"/>
              <a:buChar char=""/>
              <a:defRPr/>
            </a:pPr>
            <a:endParaRPr lang="en-US" dirty="0"/>
          </a:p>
          <a:p>
            <a:pPr marL="320040" indent="-320040" eaLnBrk="1" fontAlgn="auto" hangingPunct="1">
              <a:spcAft>
                <a:spcPts val="0"/>
              </a:spcAft>
              <a:buFont typeface="Wingdings"/>
              <a:buChar char=""/>
              <a:defRPr/>
            </a:pPr>
            <a:endParaRPr lang="en-US" dirty="0"/>
          </a:p>
          <a:p>
            <a:pPr marL="320040" indent="-320040" eaLnBrk="1" fontAlgn="auto" hangingPunct="1">
              <a:spcAft>
                <a:spcPts val="0"/>
              </a:spcAft>
              <a:buFont typeface="Wingdings"/>
              <a:buChar char=""/>
              <a:defRPr/>
            </a:pPr>
            <a:endParaRPr lang="en-US" dirty="0"/>
          </a:p>
          <a:p>
            <a:pPr marL="320040" indent="-320040" eaLnBrk="1" fontAlgn="auto" hangingPunct="1">
              <a:spcBef>
                <a:spcPct val="0"/>
              </a:spcBef>
              <a:spcAft>
                <a:spcPts val="0"/>
              </a:spcAft>
              <a:buFont typeface="Wingdings"/>
              <a:buChar char=""/>
              <a:defRPr/>
            </a:pPr>
            <a:endParaRPr lang="en-US" dirty="0">
              <a:solidFill>
                <a:schemeClr val="accent2"/>
              </a:solidFill>
            </a:endParaRPr>
          </a:p>
          <a:p>
            <a:pPr marL="0" indent="0" eaLnBrk="1" fontAlgn="auto" hangingPunct="1">
              <a:spcBef>
                <a:spcPct val="0"/>
              </a:spcBef>
              <a:spcAft>
                <a:spcPts val="0"/>
              </a:spcAft>
              <a:buFontTx/>
              <a:buNone/>
              <a:defRPr/>
            </a:pPr>
            <a:endParaRPr lang="en-US" u="sng" dirty="0"/>
          </a:p>
          <a:p>
            <a:pPr marL="0" indent="0" eaLnBrk="1" fontAlgn="auto" hangingPunct="1">
              <a:spcBef>
                <a:spcPct val="0"/>
              </a:spcBef>
              <a:spcAft>
                <a:spcPts val="0"/>
              </a:spcAft>
              <a:buFontTx/>
              <a:buNone/>
              <a:defRPr/>
            </a:pPr>
            <a:r>
              <a:rPr lang="en-US" u="sng" dirty="0"/>
              <a:t>Note</a:t>
            </a:r>
            <a:r>
              <a:rPr lang="en-US" dirty="0"/>
              <a:t>: if w(i, j) is symmetric, that is w(i, j)=w(-i,-j), then convolution is </a:t>
            </a:r>
            <a:r>
              <a:rPr lang="en-US" dirty="0">
                <a:solidFill>
                  <a:srgbClr val="0000FF"/>
                </a:solidFill>
              </a:rPr>
              <a:t>equivalent</a:t>
            </a:r>
            <a:r>
              <a:rPr lang="en-US" dirty="0"/>
              <a:t> to correlation!</a:t>
            </a:r>
          </a:p>
          <a:p>
            <a:pPr marL="320040" indent="-320040" eaLnBrk="1" fontAlgn="auto" hangingPunct="1">
              <a:spcAft>
                <a:spcPts val="0"/>
              </a:spcAft>
              <a:buFont typeface="Wingdings"/>
              <a:buChar char=""/>
              <a:defRPr/>
            </a:pPr>
            <a:endParaRPr lang="en-US" dirty="0"/>
          </a:p>
        </p:txBody>
      </p:sp>
      <p:pic>
        <p:nvPicPr>
          <p:cNvPr id="2560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667000"/>
            <a:ext cx="6896100"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8FBB81D-BD91-4FC0-A84B-14AB88233FD0}"/>
              </a:ext>
            </a:extLst>
          </p:cNvPr>
          <p:cNvSpPr>
            <a:spLocks noGrp="1"/>
          </p:cNvSpPr>
          <p:nvPr>
            <p:ph type="title"/>
          </p:nvPr>
        </p:nvSpPr>
        <p:spPr/>
        <p:txBody>
          <a:bodyPr/>
          <a:lstStyle/>
          <a:p>
            <a:pPr eaLnBrk="1" hangingPunct="1">
              <a:defRPr/>
            </a:pPr>
            <a:r>
              <a:rPr lang="en-US" kern="1200" dirty="0">
                <a:solidFill>
                  <a:srgbClr val="0033CC"/>
                </a:solidFill>
                <a:effectLst>
                  <a:outerShdw blurRad="38100" dist="38100" dir="2700000" algn="tl">
                    <a:srgbClr val="000000">
                      <a:alpha val="43137"/>
                    </a:srgbClr>
                  </a:outerShdw>
                </a:effectLst>
              </a:rPr>
              <a:t>Geometric Operations </a:t>
            </a:r>
          </a:p>
        </p:txBody>
      </p:sp>
      <p:sp>
        <p:nvSpPr>
          <p:cNvPr id="2" name="Content Placeholder 1">
            <a:extLst>
              <a:ext uri="{FF2B5EF4-FFF2-40B4-BE49-F238E27FC236}">
                <a16:creationId xmlns:a16="http://schemas.microsoft.com/office/drawing/2014/main" id="{05C5A6A1-B185-474C-8DE3-CE4D0221DA9B}"/>
              </a:ext>
            </a:extLst>
          </p:cNvPr>
          <p:cNvSpPr>
            <a:spLocks noGrp="1"/>
          </p:cNvSpPr>
          <p:nvPr>
            <p:ph sz="quarter" idx="1"/>
          </p:nvPr>
        </p:nvSpPr>
        <p:spPr/>
        <p:txBody>
          <a:bodyPr/>
          <a:lstStyle/>
          <a:p>
            <a:endParaRPr lang="en-US"/>
          </a:p>
        </p:txBody>
      </p:sp>
      <p:pic>
        <p:nvPicPr>
          <p:cNvPr id="3077" name="Picture 3" descr="junk">
            <a:extLst>
              <a:ext uri="{FF2B5EF4-FFF2-40B4-BE49-F238E27FC236}">
                <a16:creationId xmlns:a16="http://schemas.microsoft.com/office/drawing/2014/main" id="{24D934FC-8EA0-4380-84C5-5EB2227FA0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290" b="8133"/>
          <a:stretch>
            <a:fillRect/>
          </a:stretch>
        </p:blipFill>
        <p:spPr bwMode="auto">
          <a:xfrm>
            <a:off x="515938" y="1230313"/>
            <a:ext cx="2646362"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8" name="Rectangle 5">
            <a:extLst>
              <a:ext uri="{FF2B5EF4-FFF2-40B4-BE49-F238E27FC236}">
                <a16:creationId xmlns:a16="http://schemas.microsoft.com/office/drawing/2014/main" id="{20F53756-DFA7-45A7-88D1-A9242C316878}"/>
              </a:ext>
            </a:extLst>
          </p:cNvPr>
          <p:cNvSpPr>
            <a:spLocks noChangeArrowheads="1"/>
          </p:cNvSpPr>
          <p:nvPr/>
        </p:nvSpPr>
        <p:spPr bwMode="auto">
          <a:xfrm>
            <a:off x="4622800" y="4786313"/>
            <a:ext cx="1943100" cy="1500187"/>
          </a:xfrm>
          <a:prstGeom prst="rect">
            <a:avLst/>
          </a:prstGeom>
          <a:solidFill>
            <a:srgbClr val="EFFDB5"/>
          </a:solidFill>
          <a:ln w="28575" algn="ctr">
            <a:solidFill>
              <a:schemeClr val="tx1"/>
            </a:solidFill>
            <a:miter lim="800000"/>
            <a:headEnd/>
            <a:tailEnd/>
          </a:ln>
        </p:spPr>
        <p:txBody>
          <a:bodyPr wrap="none" anchor="ctr"/>
          <a:lstStyle>
            <a:lvl1pPr algn="ctr" eaLnBrk="0" hangingPunct="0">
              <a:defRPr sz="2200">
                <a:solidFill>
                  <a:schemeClr val="tx1"/>
                </a:solidFill>
                <a:latin typeface="Arial" panose="020B0604020202020204" pitchFamily="34" charset="0"/>
                <a:cs typeface="Arial" panose="020B0604020202020204" pitchFamily="34" charset="0"/>
              </a:defRPr>
            </a:lvl1pPr>
            <a:lvl2pPr marL="742950" indent="-285750" algn="ctr" eaLnBrk="0" hangingPunct="0">
              <a:defRPr sz="2200">
                <a:solidFill>
                  <a:schemeClr val="tx1"/>
                </a:solidFill>
                <a:latin typeface="Arial" panose="020B0604020202020204" pitchFamily="34" charset="0"/>
                <a:cs typeface="Arial" panose="020B0604020202020204" pitchFamily="34" charset="0"/>
              </a:defRPr>
            </a:lvl2pPr>
            <a:lvl3pPr marL="1143000" indent="-228600" algn="ctr" eaLnBrk="0" hangingPunct="0">
              <a:defRPr sz="2200">
                <a:solidFill>
                  <a:schemeClr val="tx1"/>
                </a:solidFill>
                <a:latin typeface="Arial" panose="020B0604020202020204" pitchFamily="34" charset="0"/>
                <a:cs typeface="Arial" panose="020B0604020202020204" pitchFamily="34" charset="0"/>
              </a:defRPr>
            </a:lvl3pPr>
            <a:lvl4pPr marL="1600200" indent="-228600" algn="ctr" eaLnBrk="0" hangingPunct="0">
              <a:defRPr sz="2200">
                <a:solidFill>
                  <a:schemeClr val="tx1"/>
                </a:solidFill>
                <a:latin typeface="Arial" panose="020B0604020202020204" pitchFamily="34" charset="0"/>
                <a:cs typeface="Arial" panose="020B0604020202020204" pitchFamily="34" charset="0"/>
              </a:defRPr>
            </a:lvl4pPr>
            <a:lvl5pPr marL="2057400" indent="-228600" algn="ctr" eaLnBrk="0" hangingPunct="0">
              <a:defRPr sz="2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9pPr>
          </a:lstStyle>
          <a:p>
            <a:endParaRPr lang="en-US" altLang="en-US"/>
          </a:p>
        </p:txBody>
      </p:sp>
      <p:sp>
        <p:nvSpPr>
          <p:cNvPr id="3079" name="Oval 6">
            <a:extLst>
              <a:ext uri="{FF2B5EF4-FFF2-40B4-BE49-F238E27FC236}">
                <a16:creationId xmlns:a16="http://schemas.microsoft.com/office/drawing/2014/main" id="{ECB6FFF5-7B8C-41DD-AB1B-90F0442ED3B4}"/>
              </a:ext>
            </a:extLst>
          </p:cNvPr>
          <p:cNvSpPr>
            <a:spLocks noChangeArrowheads="1"/>
          </p:cNvSpPr>
          <p:nvPr/>
        </p:nvSpPr>
        <p:spPr bwMode="auto">
          <a:xfrm>
            <a:off x="5422900" y="5172075"/>
            <a:ext cx="88900" cy="88900"/>
          </a:xfrm>
          <a:prstGeom prst="ellipse">
            <a:avLst/>
          </a:prstGeom>
          <a:solidFill>
            <a:schemeClr val="tx1"/>
          </a:solidFill>
          <a:ln w="28575">
            <a:solidFill>
              <a:schemeClr val="tx1"/>
            </a:solidFill>
            <a:round/>
            <a:headEnd/>
            <a:tailEnd/>
          </a:ln>
        </p:spPr>
        <p:txBody>
          <a:bodyPr wrap="none" anchor="ctr"/>
          <a:lstStyle>
            <a:lvl1pPr algn="ctr" eaLnBrk="0" hangingPunct="0">
              <a:defRPr sz="2200">
                <a:solidFill>
                  <a:schemeClr val="tx1"/>
                </a:solidFill>
                <a:latin typeface="Arial" panose="020B0604020202020204" pitchFamily="34" charset="0"/>
                <a:cs typeface="Arial" panose="020B0604020202020204" pitchFamily="34" charset="0"/>
              </a:defRPr>
            </a:lvl1pPr>
            <a:lvl2pPr marL="742950" indent="-285750" algn="ctr" eaLnBrk="0" hangingPunct="0">
              <a:defRPr sz="2200">
                <a:solidFill>
                  <a:schemeClr val="tx1"/>
                </a:solidFill>
                <a:latin typeface="Arial" panose="020B0604020202020204" pitchFamily="34" charset="0"/>
                <a:cs typeface="Arial" panose="020B0604020202020204" pitchFamily="34" charset="0"/>
              </a:defRPr>
            </a:lvl2pPr>
            <a:lvl3pPr marL="1143000" indent="-228600" algn="ctr" eaLnBrk="0" hangingPunct="0">
              <a:defRPr sz="2200">
                <a:solidFill>
                  <a:schemeClr val="tx1"/>
                </a:solidFill>
                <a:latin typeface="Arial" panose="020B0604020202020204" pitchFamily="34" charset="0"/>
                <a:cs typeface="Arial" panose="020B0604020202020204" pitchFamily="34" charset="0"/>
              </a:defRPr>
            </a:lvl3pPr>
            <a:lvl4pPr marL="1600200" indent="-228600" algn="ctr" eaLnBrk="0" hangingPunct="0">
              <a:defRPr sz="2200">
                <a:solidFill>
                  <a:schemeClr val="tx1"/>
                </a:solidFill>
                <a:latin typeface="Arial" panose="020B0604020202020204" pitchFamily="34" charset="0"/>
                <a:cs typeface="Arial" panose="020B0604020202020204" pitchFamily="34" charset="0"/>
              </a:defRPr>
            </a:lvl4pPr>
            <a:lvl5pPr marL="2057400" indent="-228600" algn="ctr" eaLnBrk="0" hangingPunct="0">
              <a:defRPr sz="2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9pPr>
          </a:lstStyle>
          <a:p>
            <a:endParaRPr lang="en-US" altLang="en-US"/>
          </a:p>
        </p:txBody>
      </p:sp>
      <p:sp>
        <p:nvSpPr>
          <p:cNvPr id="3080" name="Rectangle 7">
            <a:extLst>
              <a:ext uri="{FF2B5EF4-FFF2-40B4-BE49-F238E27FC236}">
                <a16:creationId xmlns:a16="http://schemas.microsoft.com/office/drawing/2014/main" id="{64C68E8C-BCBC-4061-BE7C-4BEB27BD5F93}"/>
              </a:ext>
            </a:extLst>
          </p:cNvPr>
          <p:cNvSpPr>
            <a:spLocks noChangeArrowheads="1"/>
          </p:cNvSpPr>
          <p:nvPr/>
        </p:nvSpPr>
        <p:spPr bwMode="auto">
          <a:xfrm>
            <a:off x="1560513" y="4781550"/>
            <a:ext cx="1943100" cy="1500188"/>
          </a:xfrm>
          <a:prstGeom prst="rect">
            <a:avLst/>
          </a:prstGeom>
          <a:solidFill>
            <a:srgbClr val="EFFDB5"/>
          </a:solidFill>
          <a:ln w="28575" algn="ctr">
            <a:solidFill>
              <a:schemeClr val="tx1"/>
            </a:solidFill>
            <a:miter lim="800000"/>
            <a:headEnd/>
            <a:tailEnd/>
          </a:ln>
        </p:spPr>
        <p:txBody>
          <a:bodyPr wrap="none" anchor="ctr"/>
          <a:lstStyle>
            <a:lvl1pPr algn="ctr" eaLnBrk="0" hangingPunct="0">
              <a:defRPr sz="2200">
                <a:solidFill>
                  <a:schemeClr val="tx1"/>
                </a:solidFill>
                <a:latin typeface="Arial" panose="020B0604020202020204" pitchFamily="34" charset="0"/>
                <a:cs typeface="Arial" panose="020B0604020202020204" pitchFamily="34" charset="0"/>
              </a:defRPr>
            </a:lvl1pPr>
            <a:lvl2pPr marL="742950" indent="-285750" algn="ctr" eaLnBrk="0" hangingPunct="0">
              <a:defRPr sz="2200">
                <a:solidFill>
                  <a:schemeClr val="tx1"/>
                </a:solidFill>
                <a:latin typeface="Arial" panose="020B0604020202020204" pitchFamily="34" charset="0"/>
                <a:cs typeface="Arial" panose="020B0604020202020204" pitchFamily="34" charset="0"/>
              </a:defRPr>
            </a:lvl2pPr>
            <a:lvl3pPr marL="1143000" indent="-228600" algn="ctr" eaLnBrk="0" hangingPunct="0">
              <a:defRPr sz="2200">
                <a:solidFill>
                  <a:schemeClr val="tx1"/>
                </a:solidFill>
                <a:latin typeface="Arial" panose="020B0604020202020204" pitchFamily="34" charset="0"/>
                <a:cs typeface="Arial" panose="020B0604020202020204" pitchFamily="34" charset="0"/>
              </a:defRPr>
            </a:lvl3pPr>
            <a:lvl4pPr marL="1600200" indent="-228600" algn="ctr" eaLnBrk="0" hangingPunct="0">
              <a:defRPr sz="2200">
                <a:solidFill>
                  <a:schemeClr val="tx1"/>
                </a:solidFill>
                <a:latin typeface="Arial" panose="020B0604020202020204" pitchFamily="34" charset="0"/>
                <a:cs typeface="Arial" panose="020B0604020202020204" pitchFamily="34" charset="0"/>
              </a:defRPr>
            </a:lvl4pPr>
            <a:lvl5pPr marL="2057400" indent="-228600" algn="ctr" eaLnBrk="0" hangingPunct="0">
              <a:defRPr sz="2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9pPr>
          </a:lstStyle>
          <a:p>
            <a:endParaRPr lang="en-US" altLang="en-US"/>
          </a:p>
        </p:txBody>
      </p:sp>
      <p:sp>
        <p:nvSpPr>
          <p:cNvPr id="3081" name="Oval 8">
            <a:extLst>
              <a:ext uri="{FF2B5EF4-FFF2-40B4-BE49-F238E27FC236}">
                <a16:creationId xmlns:a16="http://schemas.microsoft.com/office/drawing/2014/main" id="{A2ED37B2-5A6F-4B62-AE7D-EDA559CEABFA}"/>
              </a:ext>
            </a:extLst>
          </p:cNvPr>
          <p:cNvSpPr>
            <a:spLocks noChangeArrowheads="1"/>
          </p:cNvSpPr>
          <p:nvPr/>
        </p:nvSpPr>
        <p:spPr bwMode="auto">
          <a:xfrm>
            <a:off x="2017713" y="5910263"/>
            <a:ext cx="88900" cy="88900"/>
          </a:xfrm>
          <a:prstGeom prst="ellipse">
            <a:avLst/>
          </a:prstGeom>
          <a:solidFill>
            <a:schemeClr val="tx1"/>
          </a:solidFill>
          <a:ln w="28575">
            <a:solidFill>
              <a:schemeClr val="tx1"/>
            </a:solidFill>
            <a:round/>
            <a:headEnd/>
            <a:tailEnd/>
          </a:ln>
        </p:spPr>
        <p:txBody>
          <a:bodyPr wrap="none" anchor="ctr"/>
          <a:lstStyle>
            <a:lvl1pPr algn="ctr" eaLnBrk="0" hangingPunct="0">
              <a:defRPr sz="2200">
                <a:solidFill>
                  <a:schemeClr val="tx1"/>
                </a:solidFill>
                <a:latin typeface="Arial" panose="020B0604020202020204" pitchFamily="34" charset="0"/>
                <a:cs typeface="Arial" panose="020B0604020202020204" pitchFamily="34" charset="0"/>
              </a:defRPr>
            </a:lvl1pPr>
            <a:lvl2pPr marL="742950" indent="-285750" algn="ctr" eaLnBrk="0" hangingPunct="0">
              <a:defRPr sz="2200">
                <a:solidFill>
                  <a:schemeClr val="tx1"/>
                </a:solidFill>
                <a:latin typeface="Arial" panose="020B0604020202020204" pitchFamily="34" charset="0"/>
                <a:cs typeface="Arial" panose="020B0604020202020204" pitchFamily="34" charset="0"/>
              </a:defRPr>
            </a:lvl2pPr>
            <a:lvl3pPr marL="1143000" indent="-228600" algn="ctr" eaLnBrk="0" hangingPunct="0">
              <a:defRPr sz="2200">
                <a:solidFill>
                  <a:schemeClr val="tx1"/>
                </a:solidFill>
                <a:latin typeface="Arial" panose="020B0604020202020204" pitchFamily="34" charset="0"/>
                <a:cs typeface="Arial" panose="020B0604020202020204" pitchFamily="34" charset="0"/>
              </a:defRPr>
            </a:lvl3pPr>
            <a:lvl4pPr marL="1600200" indent="-228600" algn="ctr" eaLnBrk="0" hangingPunct="0">
              <a:defRPr sz="2200">
                <a:solidFill>
                  <a:schemeClr val="tx1"/>
                </a:solidFill>
                <a:latin typeface="Arial" panose="020B0604020202020204" pitchFamily="34" charset="0"/>
                <a:cs typeface="Arial" panose="020B0604020202020204" pitchFamily="34" charset="0"/>
              </a:defRPr>
            </a:lvl4pPr>
            <a:lvl5pPr marL="2057400" indent="-228600" algn="ctr" eaLnBrk="0" hangingPunct="0">
              <a:defRPr sz="2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9pPr>
          </a:lstStyle>
          <a:p>
            <a:endParaRPr lang="en-US" altLang="en-US"/>
          </a:p>
        </p:txBody>
      </p:sp>
      <p:sp>
        <p:nvSpPr>
          <p:cNvPr id="3082" name="Freeform 9">
            <a:extLst>
              <a:ext uri="{FF2B5EF4-FFF2-40B4-BE49-F238E27FC236}">
                <a16:creationId xmlns:a16="http://schemas.microsoft.com/office/drawing/2014/main" id="{9046F7F2-DA4D-4178-A89E-3E6B8ECCFA80}"/>
              </a:ext>
            </a:extLst>
          </p:cNvPr>
          <p:cNvSpPr>
            <a:spLocks/>
          </p:cNvSpPr>
          <p:nvPr/>
        </p:nvSpPr>
        <p:spPr bwMode="auto">
          <a:xfrm>
            <a:off x="2198688" y="5362575"/>
            <a:ext cx="3128962" cy="1495425"/>
          </a:xfrm>
          <a:custGeom>
            <a:avLst/>
            <a:gdLst>
              <a:gd name="T0" fmla="*/ 0 w 1971"/>
              <a:gd name="T1" fmla="*/ 468 h 942"/>
              <a:gd name="T2" fmla="*/ 873 w 1971"/>
              <a:gd name="T3" fmla="*/ 864 h 942"/>
              <a:gd name="T4" fmla="*/ 1971 w 1971"/>
              <a:gd name="T5" fmla="*/ 0 h 942"/>
              <a:gd name="T6" fmla="*/ 0 60000 65536"/>
              <a:gd name="T7" fmla="*/ 0 60000 65536"/>
              <a:gd name="T8" fmla="*/ 0 60000 65536"/>
              <a:gd name="T9" fmla="*/ 0 w 1971"/>
              <a:gd name="T10" fmla="*/ 0 h 942"/>
              <a:gd name="T11" fmla="*/ 1971 w 1971"/>
              <a:gd name="T12" fmla="*/ 942 h 942"/>
            </a:gdLst>
            <a:ahLst/>
            <a:cxnLst>
              <a:cxn ang="T6">
                <a:pos x="T0" y="T1"/>
              </a:cxn>
              <a:cxn ang="T7">
                <a:pos x="T2" y="T3"/>
              </a:cxn>
              <a:cxn ang="T8">
                <a:pos x="T4" y="T5"/>
              </a:cxn>
            </a:cxnLst>
            <a:rect l="T9" t="T10" r="T11" b="T12"/>
            <a:pathLst>
              <a:path w="1971" h="942">
                <a:moveTo>
                  <a:pt x="0" y="468"/>
                </a:moveTo>
                <a:cubicBezTo>
                  <a:pt x="144" y="534"/>
                  <a:pt x="545" y="942"/>
                  <a:pt x="873" y="864"/>
                </a:cubicBezTo>
                <a:cubicBezTo>
                  <a:pt x="1201" y="786"/>
                  <a:pt x="1742" y="180"/>
                  <a:pt x="1971" y="0"/>
                </a:cubicBezTo>
              </a:path>
            </a:pathLst>
          </a:custGeom>
          <a:noFill/>
          <a:ln w="28575">
            <a:solidFill>
              <a:schemeClr val="tx1"/>
            </a:solidFill>
            <a:round/>
            <a:headEnd/>
            <a:tailEnd type="triangle" w="lg" len="lg"/>
          </a:ln>
          <a:extLst>
            <a:ext uri="{909E8E84-426E-40DD-AFC4-6F175D3DCCD1}">
              <a14:hiddenFill xmlns:a14="http://schemas.microsoft.com/office/drawing/2010/main">
                <a:solidFill>
                  <a:srgbClr val="FFFFFF"/>
                </a:solidFill>
              </a14:hiddenFill>
            </a:ext>
          </a:extLst>
        </p:spPr>
        <p:txBody>
          <a:bodyPr wrap="none" anchor="ctr"/>
          <a:lstStyle>
            <a:lvl1pPr algn="ctr" eaLnBrk="0" hangingPunct="0">
              <a:defRPr sz="2200">
                <a:solidFill>
                  <a:schemeClr val="tx1"/>
                </a:solidFill>
                <a:latin typeface="Arial" panose="020B0604020202020204" pitchFamily="34" charset="0"/>
                <a:cs typeface="Arial" panose="020B0604020202020204" pitchFamily="34" charset="0"/>
              </a:defRPr>
            </a:lvl1pPr>
            <a:lvl2pPr marL="742950" indent="-285750" algn="ctr" eaLnBrk="0" hangingPunct="0">
              <a:defRPr sz="2200">
                <a:solidFill>
                  <a:schemeClr val="tx1"/>
                </a:solidFill>
                <a:latin typeface="Arial" panose="020B0604020202020204" pitchFamily="34" charset="0"/>
                <a:cs typeface="Arial" panose="020B0604020202020204" pitchFamily="34" charset="0"/>
              </a:defRPr>
            </a:lvl2pPr>
            <a:lvl3pPr marL="1143000" indent="-228600" algn="ctr" eaLnBrk="0" hangingPunct="0">
              <a:defRPr sz="2200">
                <a:solidFill>
                  <a:schemeClr val="tx1"/>
                </a:solidFill>
                <a:latin typeface="Arial" panose="020B0604020202020204" pitchFamily="34" charset="0"/>
                <a:cs typeface="Arial" panose="020B0604020202020204" pitchFamily="34" charset="0"/>
              </a:defRPr>
            </a:lvl3pPr>
            <a:lvl4pPr marL="1600200" indent="-228600" algn="ctr" eaLnBrk="0" hangingPunct="0">
              <a:defRPr sz="2200">
                <a:solidFill>
                  <a:schemeClr val="tx1"/>
                </a:solidFill>
                <a:latin typeface="Arial" panose="020B0604020202020204" pitchFamily="34" charset="0"/>
                <a:cs typeface="Arial" panose="020B0604020202020204" pitchFamily="34" charset="0"/>
              </a:defRPr>
            </a:lvl4pPr>
            <a:lvl5pPr marL="2057400" indent="-228600" algn="ctr" eaLnBrk="0" hangingPunct="0">
              <a:defRPr sz="2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9pPr>
          </a:lstStyle>
          <a:p>
            <a:endParaRPr lang="en-US" altLang="en-US"/>
          </a:p>
        </p:txBody>
      </p:sp>
      <p:pic>
        <p:nvPicPr>
          <p:cNvPr id="3083" name="Picture 4" descr="junk">
            <a:extLst>
              <a:ext uri="{FF2B5EF4-FFF2-40B4-BE49-F238E27FC236}">
                <a16:creationId xmlns:a16="http://schemas.microsoft.com/office/drawing/2014/main" id="{C817CB4B-755C-410D-88EF-64631B6ED8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449" b="6393"/>
          <a:stretch>
            <a:fillRect/>
          </a:stretch>
        </p:blipFill>
        <p:spPr bwMode="auto">
          <a:xfrm>
            <a:off x="4356100" y="1235075"/>
            <a:ext cx="2643188" cy="259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074" name="Object 2">
            <a:extLst>
              <a:ext uri="{FF2B5EF4-FFF2-40B4-BE49-F238E27FC236}">
                <a16:creationId xmlns:a16="http://schemas.microsoft.com/office/drawing/2014/main" id="{E31C7679-7FAE-4635-B18A-27FD19485B09}"/>
              </a:ext>
            </a:extLst>
          </p:cNvPr>
          <p:cNvGraphicFramePr>
            <a:graphicFrameLocks noChangeAspect="1"/>
          </p:cNvGraphicFramePr>
          <p:nvPr/>
        </p:nvGraphicFramePr>
        <p:xfrm>
          <a:off x="2244725" y="4014788"/>
          <a:ext cx="3162300" cy="555625"/>
        </p:xfrm>
        <a:graphic>
          <a:graphicData uri="http://schemas.openxmlformats.org/presentationml/2006/ole">
            <mc:AlternateContent xmlns:mc="http://schemas.openxmlformats.org/markup-compatibility/2006">
              <mc:Choice xmlns:v="urn:schemas-microsoft-com:vml" Requires="v">
                <p:oleObj spid="_x0000_s116740" name="משוואה" r:id="rId5" imgW="1231560" imgH="215640" progId="Equation.3">
                  <p:embed/>
                </p:oleObj>
              </mc:Choice>
              <mc:Fallback>
                <p:oleObj name="משוואה" r:id="rId5" imgW="1231560" imgH="215640" progId="Equation.3">
                  <p:embed/>
                  <p:pic>
                    <p:nvPicPr>
                      <p:cNvPr id="3074" name="Object 2">
                        <a:extLst>
                          <a:ext uri="{FF2B5EF4-FFF2-40B4-BE49-F238E27FC236}">
                            <a16:creationId xmlns:a16="http://schemas.microsoft.com/office/drawing/2014/main" id="{E31C7679-7FAE-4635-B18A-27FD19485B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4725" y="4014788"/>
                        <a:ext cx="3162300" cy="555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9389176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20638" y="-7938"/>
            <a:ext cx="9123362" cy="922338"/>
          </a:xfrm>
        </p:spPr>
        <p:txBody>
          <a:bodyPr/>
          <a:lstStyle/>
          <a:p>
            <a:pPr eaLnBrk="1" hangingPunct="1"/>
            <a:r>
              <a:rPr lang="en-US" altLang="en-US">
                <a:cs typeface="FreesiaUPC" pitchFamily="34" charset="-34"/>
              </a:rPr>
              <a:t>Example</a:t>
            </a:r>
          </a:p>
        </p:txBody>
      </p:sp>
      <p:sp>
        <p:nvSpPr>
          <p:cNvPr id="27651" name="Text Box 5"/>
          <p:cNvSpPr txBox="1">
            <a:spLocks noChangeArrowheads="1"/>
          </p:cNvSpPr>
          <p:nvPr/>
        </p:nvSpPr>
        <p:spPr bwMode="auto">
          <a:xfrm>
            <a:off x="219075" y="2743200"/>
            <a:ext cx="1806575"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kumimoji="1" lang="en-US" altLang="en-US" sz="2400">
                <a:latin typeface="Times New Roman" panose="02020603050405020304" pitchFamily="18" charset="0"/>
                <a:cs typeface="Angsana New" pitchFamily="18" charset="-120"/>
              </a:rPr>
              <a:t>Correlation:</a:t>
            </a:r>
          </a:p>
          <a:p>
            <a:pPr eaLnBrk="1" hangingPunct="1">
              <a:spcBef>
                <a:spcPct val="0"/>
              </a:spcBef>
              <a:buClrTx/>
              <a:buSzTx/>
              <a:buFontTx/>
              <a:buNone/>
            </a:pPr>
            <a:endParaRPr kumimoji="1" lang="en-US" altLang="en-US" sz="2400">
              <a:latin typeface="Times New Roman" panose="02020603050405020304" pitchFamily="18" charset="0"/>
              <a:cs typeface="Angsana New" pitchFamily="18" charset="-120"/>
            </a:endParaRPr>
          </a:p>
          <a:p>
            <a:pPr eaLnBrk="1" hangingPunct="1">
              <a:spcBef>
                <a:spcPct val="0"/>
              </a:spcBef>
              <a:buClrTx/>
              <a:buSzTx/>
              <a:buFontTx/>
              <a:buNone/>
            </a:pPr>
            <a:endParaRPr kumimoji="1" lang="en-US" altLang="en-US" sz="2400">
              <a:latin typeface="Times New Roman" panose="02020603050405020304" pitchFamily="18" charset="0"/>
              <a:cs typeface="Angsana New" pitchFamily="18" charset="-120"/>
            </a:endParaRPr>
          </a:p>
          <a:p>
            <a:pPr eaLnBrk="1" hangingPunct="1">
              <a:spcBef>
                <a:spcPct val="0"/>
              </a:spcBef>
              <a:buClrTx/>
              <a:buSzTx/>
              <a:buFontTx/>
              <a:buNone/>
            </a:pPr>
            <a:endParaRPr kumimoji="1" lang="en-US" altLang="en-US" sz="2400">
              <a:latin typeface="Times New Roman" panose="02020603050405020304" pitchFamily="18" charset="0"/>
              <a:cs typeface="Angsana New" pitchFamily="18" charset="-120"/>
            </a:endParaRPr>
          </a:p>
          <a:p>
            <a:pPr eaLnBrk="1" hangingPunct="1">
              <a:spcBef>
                <a:spcPct val="0"/>
              </a:spcBef>
              <a:buClrTx/>
              <a:buSzTx/>
              <a:buFontTx/>
              <a:buNone/>
            </a:pPr>
            <a:endParaRPr kumimoji="1" lang="en-US" altLang="en-US" sz="2400">
              <a:latin typeface="Times New Roman" panose="02020603050405020304" pitchFamily="18" charset="0"/>
              <a:cs typeface="Angsana New" pitchFamily="18" charset="-120"/>
            </a:endParaRPr>
          </a:p>
          <a:p>
            <a:pPr eaLnBrk="1" hangingPunct="1">
              <a:spcBef>
                <a:spcPct val="0"/>
              </a:spcBef>
              <a:buClrTx/>
              <a:buSzTx/>
              <a:buFontTx/>
              <a:buNone/>
            </a:pPr>
            <a:endParaRPr kumimoji="1" lang="en-US" altLang="en-US" sz="2400">
              <a:latin typeface="Times New Roman" panose="02020603050405020304" pitchFamily="18" charset="0"/>
              <a:cs typeface="Angsana New" pitchFamily="18" charset="-120"/>
            </a:endParaRPr>
          </a:p>
          <a:p>
            <a:pPr eaLnBrk="1" hangingPunct="1">
              <a:spcBef>
                <a:spcPct val="0"/>
              </a:spcBef>
              <a:buClrTx/>
              <a:buSzTx/>
              <a:buFontTx/>
              <a:buNone/>
            </a:pPr>
            <a:endParaRPr kumimoji="1" lang="en-US" altLang="en-US" sz="2400">
              <a:latin typeface="Times New Roman" panose="02020603050405020304" pitchFamily="18" charset="0"/>
              <a:cs typeface="Angsana New" pitchFamily="18" charset="-120"/>
            </a:endParaRPr>
          </a:p>
          <a:p>
            <a:pPr eaLnBrk="1" hangingPunct="1">
              <a:spcBef>
                <a:spcPct val="0"/>
              </a:spcBef>
              <a:buClrTx/>
              <a:buSzTx/>
              <a:buFontTx/>
              <a:buNone/>
            </a:pPr>
            <a:r>
              <a:rPr kumimoji="1" lang="en-US" altLang="en-US" sz="2400">
                <a:latin typeface="Times New Roman" panose="02020603050405020304" pitchFamily="18" charset="0"/>
                <a:cs typeface="Angsana New" pitchFamily="18" charset="-120"/>
              </a:rPr>
              <a:t>Convolution:</a:t>
            </a:r>
          </a:p>
        </p:txBody>
      </p:sp>
      <p:grpSp>
        <p:nvGrpSpPr>
          <p:cNvPr id="27652" name="Group 2"/>
          <p:cNvGrpSpPr>
            <a:grpSpLocks/>
          </p:cNvGrpSpPr>
          <p:nvPr/>
        </p:nvGrpSpPr>
        <p:grpSpPr bwMode="auto">
          <a:xfrm>
            <a:off x="2025650" y="112713"/>
            <a:ext cx="7118350" cy="6440487"/>
            <a:chOff x="2286000" y="1760157"/>
            <a:chExt cx="4904509" cy="4793043"/>
          </a:xfrm>
        </p:grpSpPr>
        <p:pic>
          <p:nvPicPr>
            <p:cNvPr id="27653" name="Picture 4"/>
            <p:cNvPicPr>
              <a:picLocks noChangeAspect="1" noChangeArrowheads="1"/>
            </p:cNvPicPr>
            <p:nvPr/>
          </p:nvPicPr>
          <p:blipFill>
            <a:blip r:embed="rId3">
              <a:lum bright="-24000"/>
              <a:extLst>
                <a:ext uri="{28A0092B-C50C-407E-A947-70E740481C1C}">
                  <a14:useLocalDpi xmlns:a14="http://schemas.microsoft.com/office/drawing/2010/main" val="0"/>
                </a:ext>
              </a:extLst>
            </a:blip>
            <a:srcRect/>
            <a:stretch>
              <a:fillRect/>
            </a:stretch>
          </p:blipFill>
          <p:spPr bwMode="auto">
            <a:xfrm>
              <a:off x="2286000" y="1760157"/>
              <a:ext cx="4904509" cy="4793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4" name="Rectangle 1"/>
            <p:cNvSpPr>
              <a:spLocks noChangeArrowheads="1"/>
            </p:cNvSpPr>
            <p:nvPr/>
          </p:nvSpPr>
          <p:spPr bwMode="auto">
            <a:xfrm>
              <a:off x="4419600" y="2133600"/>
              <a:ext cx="838200" cy="685800"/>
            </a:xfrm>
            <a:prstGeom prst="rect">
              <a:avLst/>
            </a:prstGeom>
            <a:noFill/>
            <a:ln w="12700" cap="sq" algn="ctr">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kumimoji="1" lang="en-US" altLang="en-US" sz="2400">
                <a:latin typeface="Times New Roman" panose="02020603050405020304" pitchFamily="18" charset="0"/>
                <a:cs typeface="Angsana New" pitchFamily="18" charset="-120"/>
              </a:endParaRPr>
            </a:p>
          </p:txBody>
        </p:sp>
        <p:sp>
          <p:nvSpPr>
            <p:cNvPr id="27655" name="Oval 1"/>
            <p:cNvSpPr>
              <a:spLocks noChangeArrowheads="1"/>
            </p:cNvSpPr>
            <p:nvPr/>
          </p:nvSpPr>
          <p:spPr bwMode="auto">
            <a:xfrm>
              <a:off x="3124200" y="3813175"/>
              <a:ext cx="152400" cy="228600"/>
            </a:xfrm>
            <a:prstGeom prst="ellipse">
              <a:avLst/>
            </a:prstGeom>
            <a:noFill/>
            <a:ln w="12700" cap="sq" algn="ctr">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kumimoji="1" lang="en-US" altLang="en-US" sz="2400">
                <a:latin typeface="Times New Roman" panose="02020603050405020304" pitchFamily="18" charset="0"/>
                <a:cs typeface="Angsana New" pitchFamily="18" charset="-120"/>
              </a:endParaRPr>
            </a:p>
          </p:txBody>
        </p:sp>
        <p:sp>
          <p:nvSpPr>
            <p:cNvPr id="27656" name="Oval 6"/>
            <p:cNvSpPr>
              <a:spLocks noChangeArrowheads="1"/>
            </p:cNvSpPr>
            <p:nvPr/>
          </p:nvSpPr>
          <p:spPr bwMode="auto">
            <a:xfrm>
              <a:off x="3124200" y="5486400"/>
              <a:ext cx="152400" cy="228600"/>
            </a:xfrm>
            <a:prstGeom prst="ellipse">
              <a:avLst/>
            </a:prstGeom>
            <a:noFill/>
            <a:ln w="12700" cap="sq" algn="ctr">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kumimoji="1" lang="en-US" altLang="en-US" sz="2400">
                <a:latin typeface="Times New Roman" panose="02020603050405020304" pitchFamily="18" charset="0"/>
                <a:cs typeface="Angsana New" pitchFamily="18" charset="-120"/>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20638" y="-7938"/>
            <a:ext cx="9123362" cy="922338"/>
          </a:xfrm>
        </p:spPr>
        <p:txBody>
          <a:bodyPr/>
          <a:lstStyle/>
          <a:p>
            <a:pPr eaLnBrk="1" hangingPunct="1"/>
            <a:r>
              <a:rPr lang="en-US" altLang="en-US" sz="3200">
                <a:cs typeface="FreesiaUPC" pitchFamily="34" charset="-34"/>
              </a:rPr>
              <a:t>Vector Representation of Linear Filtering</a:t>
            </a:r>
          </a:p>
        </p:txBody>
      </p:sp>
      <p:sp>
        <p:nvSpPr>
          <p:cNvPr id="29699" name="Rectangle 3"/>
          <p:cNvSpPr>
            <a:spLocks noGrp="1" noChangeArrowheads="1"/>
          </p:cNvSpPr>
          <p:nvPr>
            <p:ph sz="quarter" idx="1"/>
          </p:nvPr>
        </p:nvSpPr>
        <p:spPr>
          <a:xfrm>
            <a:off x="38100" y="990600"/>
            <a:ext cx="9067800" cy="5638800"/>
          </a:xfrm>
        </p:spPr>
        <p:txBody>
          <a:bodyPr/>
          <a:lstStyle/>
          <a:p>
            <a:pPr eaLnBrk="1" hangingPunct="1"/>
            <a:endParaRPr lang="en-US" altLang="en-US">
              <a:cs typeface="FreesiaUPC" pitchFamily="34" charset="-34"/>
            </a:endParaRPr>
          </a:p>
          <a:p>
            <a:pPr eaLnBrk="1" hangingPunct="1"/>
            <a:endParaRPr lang="en-US" altLang="en-US">
              <a:cs typeface="FreesiaUPC" pitchFamily="34" charset="-34"/>
            </a:endParaRPr>
          </a:p>
          <a:p>
            <a:pPr eaLnBrk="1" hangingPunct="1"/>
            <a:endParaRPr lang="en-US" altLang="en-US">
              <a:cs typeface="FreesiaUPC" pitchFamily="34" charset="-34"/>
            </a:endParaRPr>
          </a:p>
          <a:p>
            <a:pPr eaLnBrk="1" hangingPunct="1"/>
            <a:endParaRPr lang="en-US" altLang="en-US">
              <a:cs typeface="FreesiaUPC" pitchFamily="34" charset="-34"/>
            </a:endParaRPr>
          </a:p>
          <a:p>
            <a:pPr eaLnBrk="1" hangingPunct="1"/>
            <a:endParaRPr lang="en-US" altLang="en-US">
              <a:cs typeface="FreesiaUPC" pitchFamily="34" charset="-34"/>
            </a:endParaRPr>
          </a:p>
          <a:p>
            <a:pPr eaLnBrk="1" hangingPunct="1"/>
            <a:endParaRPr lang="en-US" altLang="en-US">
              <a:cs typeface="FreesiaUPC" pitchFamily="34" charset="-34"/>
            </a:endParaRPr>
          </a:p>
          <a:p>
            <a:pPr eaLnBrk="1" hangingPunct="1"/>
            <a:r>
              <a:rPr lang="en-US" altLang="en-US">
                <a:cs typeface="FreesiaUPC" pitchFamily="34" charset="-34"/>
              </a:rPr>
              <a:t>Where the w’s are mask coefficients, the z’s are the value of the image gray levels corresponding to those coefficients</a:t>
            </a:r>
          </a:p>
          <a:p>
            <a:pPr eaLnBrk="1" hangingPunct="1"/>
            <a:endParaRPr lang="en-US" altLang="en-US">
              <a:cs typeface="FreesiaUPC" pitchFamily="34" charset="-34"/>
            </a:endParaRPr>
          </a:p>
        </p:txBody>
      </p:sp>
      <p:graphicFrame>
        <p:nvGraphicFramePr>
          <p:cNvPr id="29700" name="Object 4"/>
          <p:cNvGraphicFramePr>
            <a:graphicFrameLocks noChangeAspect="1"/>
          </p:cNvGraphicFramePr>
          <p:nvPr/>
        </p:nvGraphicFramePr>
        <p:xfrm>
          <a:off x="457200" y="1143000"/>
          <a:ext cx="4449763" cy="1685925"/>
        </p:xfrm>
        <a:graphic>
          <a:graphicData uri="http://schemas.openxmlformats.org/presentationml/2006/ole">
            <mc:AlternateContent xmlns:mc="http://schemas.openxmlformats.org/markup-compatibility/2006">
              <mc:Choice xmlns:v="urn:schemas-microsoft-com:vml" Requires="v">
                <p:oleObj spid="_x0000_s29737" name="Equation" r:id="rId3" imgW="1739900" imgH="660400" progId="Equation.3">
                  <p:embed/>
                </p:oleObj>
              </mc:Choice>
              <mc:Fallback>
                <p:oleObj name="Equation" r:id="rId3" imgW="1739900" imgH="6604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143000"/>
                        <a:ext cx="4449763"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01" name="Object 5"/>
          <p:cNvGraphicFramePr>
            <a:graphicFrameLocks noChangeAspect="1"/>
          </p:cNvGraphicFramePr>
          <p:nvPr/>
        </p:nvGraphicFramePr>
        <p:xfrm>
          <a:off x="409575" y="3048000"/>
          <a:ext cx="4183063" cy="1449388"/>
        </p:xfrm>
        <a:graphic>
          <a:graphicData uri="http://schemas.openxmlformats.org/presentationml/2006/ole">
            <mc:AlternateContent xmlns:mc="http://schemas.openxmlformats.org/markup-compatibility/2006">
              <mc:Choice xmlns:v="urn:schemas-microsoft-com:vml" Requires="v">
                <p:oleObj spid="_x0000_s29738" name="Equation" r:id="rId5" imgW="1612900" imgH="660400" progId="Equation.3">
                  <p:embed/>
                </p:oleObj>
              </mc:Choice>
              <mc:Fallback>
                <p:oleObj name="Equation" r:id="rId5" imgW="1612900" imgH="6604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575" y="3048000"/>
                        <a:ext cx="4183063" cy="144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02" name="Rectangle 7"/>
          <p:cNvSpPr>
            <a:spLocks noChangeArrowheads="1"/>
          </p:cNvSpPr>
          <p:nvPr/>
        </p:nvSpPr>
        <p:spPr bwMode="auto">
          <a:xfrm>
            <a:off x="6705600" y="2119313"/>
            <a:ext cx="533400" cy="5334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800" i="1">
                <a:latin typeface="Times New Roman" panose="02020603050405020304" pitchFamily="18" charset="0"/>
                <a:cs typeface="Angsana New" pitchFamily="18" charset="-120"/>
              </a:rPr>
              <a:t>w</a:t>
            </a:r>
            <a:r>
              <a:rPr lang="en-US" altLang="en-US" sz="2800" baseline="-25000">
                <a:latin typeface="Times New Roman" panose="02020603050405020304" pitchFamily="18" charset="0"/>
                <a:cs typeface="Angsana New" pitchFamily="18" charset="-120"/>
              </a:rPr>
              <a:t>1</a:t>
            </a:r>
          </a:p>
        </p:txBody>
      </p:sp>
      <p:sp>
        <p:nvSpPr>
          <p:cNvPr id="29703" name="Rectangle 8"/>
          <p:cNvSpPr>
            <a:spLocks noChangeArrowheads="1"/>
          </p:cNvSpPr>
          <p:nvPr/>
        </p:nvSpPr>
        <p:spPr bwMode="auto">
          <a:xfrm>
            <a:off x="7239000" y="2119313"/>
            <a:ext cx="533400" cy="5334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800" i="1">
                <a:latin typeface="Times New Roman" panose="02020603050405020304" pitchFamily="18" charset="0"/>
                <a:cs typeface="Angsana New" pitchFamily="18" charset="-120"/>
              </a:rPr>
              <a:t>w</a:t>
            </a:r>
            <a:r>
              <a:rPr lang="en-US" altLang="en-US" sz="2800" baseline="-25000">
                <a:latin typeface="Times New Roman" panose="02020603050405020304" pitchFamily="18" charset="0"/>
                <a:cs typeface="Angsana New" pitchFamily="18" charset="-120"/>
              </a:rPr>
              <a:t>2</a:t>
            </a:r>
          </a:p>
        </p:txBody>
      </p:sp>
      <p:sp>
        <p:nvSpPr>
          <p:cNvPr id="29704" name="Rectangle 9"/>
          <p:cNvSpPr>
            <a:spLocks noChangeArrowheads="1"/>
          </p:cNvSpPr>
          <p:nvPr/>
        </p:nvSpPr>
        <p:spPr bwMode="auto">
          <a:xfrm>
            <a:off x="7772400" y="2119313"/>
            <a:ext cx="533400" cy="5334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800" i="1">
                <a:latin typeface="Times New Roman" panose="02020603050405020304" pitchFamily="18" charset="0"/>
                <a:cs typeface="Angsana New" pitchFamily="18" charset="-120"/>
              </a:rPr>
              <a:t>w</a:t>
            </a:r>
            <a:r>
              <a:rPr lang="en-US" altLang="en-US" sz="2800" baseline="-25000">
                <a:latin typeface="Times New Roman" panose="02020603050405020304" pitchFamily="18" charset="0"/>
                <a:cs typeface="Angsana New" pitchFamily="18" charset="-120"/>
              </a:rPr>
              <a:t>3</a:t>
            </a:r>
          </a:p>
        </p:txBody>
      </p:sp>
      <p:sp>
        <p:nvSpPr>
          <p:cNvPr id="29705" name="Rectangle 10"/>
          <p:cNvSpPr>
            <a:spLocks noChangeArrowheads="1"/>
          </p:cNvSpPr>
          <p:nvPr/>
        </p:nvSpPr>
        <p:spPr bwMode="auto">
          <a:xfrm>
            <a:off x="6705600" y="2652713"/>
            <a:ext cx="533400" cy="5334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800" i="1">
                <a:latin typeface="Times New Roman" panose="02020603050405020304" pitchFamily="18" charset="0"/>
                <a:cs typeface="Angsana New" pitchFamily="18" charset="-120"/>
              </a:rPr>
              <a:t>w</a:t>
            </a:r>
            <a:r>
              <a:rPr lang="en-US" altLang="en-US" sz="2800" baseline="-25000">
                <a:latin typeface="Times New Roman" panose="02020603050405020304" pitchFamily="18" charset="0"/>
                <a:cs typeface="Angsana New" pitchFamily="18" charset="-120"/>
              </a:rPr>
              <a:t>4</a:t>
            </a:r>
          </a:p>
        </p:txBody>
      </p:sp>
      <p:sp>
        <p:nvSpPr>
          <p:cNvPr id="29706" name="Rectangle 11"/>
          <p:cNvSpPr>
            <a:spLocks noChangeArrowheads="1"/>
          </p:cNvSpPr>
          <p:nvPr/>
        </p:nvSpPr>
        <p:spPr bwMode="auto">
          <a:xfrm>
            <a:off x="7239000" y="2652713"/>
            <a:ext cx="533400" cy="5334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800" i="1">
                <a:latin typeface="Times New Roman" panose="02020603050405020304" pitchFamily="18" charset="0"/>
                <a:cs typeface="Angsana New" pitchFamily="18" charset="-120"/>
              </a:rPr>
              <a:t>w</a:t>
            </a:r>
            <a:r>
              <a:rPr lang="en-US" altLang="en-US" sz="2800" baseline="-25000">
                <a:latin typeface="Times New Roman" panose="02020603050405020304" pitchFamily="18" charset="0"/>
                <a:cs typeface="Angsana New" pitchFamily="18" charset="-120"/>
              </a:rPr>
              <a:t>5</a:t>
            </a:r>
          </a:p>
        </p:txBody>
      </p:sp>
      <p:sp>
        <p:nvSpPr>
          <p:cNvPr id="29707" name="Rectangle 12"/>
          <p:cNvSpPr>
            <a:spLocks noChangeArrowheads="1"/>
          </p:cNvSpPr>
          <p:nvPr/>
        </p:nvSpPr>
        <p:spPr bwMode="auto">
          <a:xfrm>
            <a:off x="7772400" y="2652713"/>
            <a:ext cx="533400" cy="5334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800" i="1">
                <a:latin typeface="Times New Roman" panose="02020603050405020304" pitchFamily="18" charset="0"/>
                <a:cs typeface="Angsana New" pitchFamily="18" charset="-120"/>
              </a:rPr>
              <a:t>w</a:t>
            </a:r>
            <a:r>
              <a:rPr lang="en-US" altLang="en-US" sz="2800" baseline="-25000">
                <a:latin typeface="Times New Roman" panose="02020603050405020304" pitchFamily="18" charset="0"/>
                <a:cs typeface="Angsana New" pitchFamily="18" charset="-120"/>
              </a:rPr>
              <a:t>6</a:t>
            </a:r>
          </a:p>
        </p:txBody>
      </p:sp>
      <p:sp>
        <p:nvSpPr>
          <p:cNvPr id="29708" name="Rectangle 13"/>
          <p:cNvSpPr>
            <a:spLocks noChangeArrowheads="1"/>
          </p:cNvSpPr>
          <p:nvPr/>
        </p:nvSpPr>
        <p:spPr bwMode="auto">
          <a:xfrm>
            <a:off x="6705600" y="3186113"/>
            <a:ext cx="533400" cy="5334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800" i="1">
                <a:latin typeface="Times New Roman" panose="02020603050405020304" pitchFamily="18" charset="0"/>
                <a:cs typeface="Angsana New" pitchFamily="18" charset="-120"/>
              </a:rPr>
              <a:t>w</a:t>
            </a:r>
            <a:r>
              <a:rPr lang="en-US" altLang="en-US" sz="2800" baseline="-25000">
                <a:latin typeface="Times New Roman" panose="02020603050405020304" pitchFamily="18" charset="0"/>
                <a:cs typeface="Angsana New" pitchFamily="18" charset="-120"/>
              </a:rPr>
              <a:t>7</a:t>
            </a:r>
          </a:p>
        </p:txBody>
      </p:sp>
      <p:sp>
        <p:nvSpPr>
          <p:cNvPr id="29709" name="Rectangle 14"/>
          <p:cNvSpPr>
            <a:spLocks noChangeArrowheads="1"/>
          </p:cNvSpPr>
          <p:nvPr/>
        </p:nvSpPr>
        <p:spPr bwMode="auto">
          <a:xfrm>
            <a:off x="7239000" y="3186113"/>
            <a:ext cx="533400" cy="5334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800" i="1">
                <a:latin typeface="Times New Roman" panose="02020603050405020304" pitchFamily="18" charset="0"/>
                <a:cs typeface="Angsana New" pitchFamily="18" charset="-120"/>
              </a:rPr>
              <a:t>w</a:t>
            </a:r>
            <a:r>
              <a:rPr lang="en-US" altLang="en-US" sz="2800" baseline="-25000">
                <a:latin typeface="Times New Roman" panose="02020603050405020304" pitchFamily="18" charset="0"/>
                <a:cs typeface="Angsana New" pitchFamily="18" charset="-120"/>
              </a:rPr>
              <a:t>8</a:t>
            </a:r>
          </a:p>
        </p:txBody>
      </p:sp>
      <p:sp>
        <p:nvSpPr>
          <p:cNvPr id="29710" name="Rectangle 15"/>
          <p:cNvSpPr>
            <a:spLocks noChangeArrowheads="1"/>
          </p:cNvSpPr>
          <p:nvPr/>
        </p:nvSpPr>
        <p:spPr bwMode="auto">
          <a:xfrm>
            <a:off x="7772400" y="3186113"/>
            <a:ext cx="533400" cy="5334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800" i="1">
                <a:latin typeface="Times New Roman" panose="02020603050405020304" pitchFamily="18" charset="0"/>
                <a:cs typeface="Angsana New" pitchFamily="18" charset="-120"/>
              </a:rPr>
              <a:t>w</a:t>
            </a:r>
            <a:r>
              <a:rPr lang="en-US" altLang="en-US" sz="2800" baseline="-25000">
                <a:latin typeface="Times New Roman" panose="02020603050405020304" pitchFamily="18" charset="0"/>
                <a:cs typeface="Angsana New" pitchFamily="18" charset="-120"/>
              </a:rPr>
              <a:t>9</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20638" y="-7938"/>
            <a:ext cx="9123362" cy="922338"/>
          </a:xfrm>
        </p:spPr>
        <p:txBody>
          <a:bodyPr/>
          <a:lstStyle/>
          <a:p>
            <a:pPr eaLnBrk="1" hangingPunct="1"/>
            <a:r>
              <a:rPr lang="en-US" altLang="en-US" sz="3200">
                <a:cs typeface="FreesiaUPC" pitchFamily="34" charset="-34"/>
              </a:rPr>
              <a:t>How do we choose the mask weights?</a:t>
            </a:r>
          </a:p>
        </p:txBody>
      </p:sp>
      <p:pic>
        <p:nvPicPr>
          <p:cNvPr id="30723" name="Picture 5"/>
          <p:cNvPicPr>
            <a:picLocks noChangeAspect="1" noChangeArrowheads="1"/>
          </p:cNvPicPr>
          <p:nvPr/>
        </p:nvPicPr>
        <p:blipFill>
          <a:blip r:embed="rId3">
            <a:extLst>
              <a:ext uri="{28A0092B-C50C-407E-A947-70E740481C1C}">
                <a14:useLocalDpi xmlns:a14="http://schemas.microsoft.com/office/drawing/2010/main" val="0"/>
              </a:ext>
            </a:extLst>
          </a:blip>
          <a:srcRect r="75757"/>
          <a:stretch>
            <a:fillRect/>
          </a:stretch>
        </p:blipFill>
        <p:spPr bwMode="auto">
          <a:xfrm>
            <a:off x="3276600" y="1258888"/>
            <a:ext cx="2819400" cy="228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grpSp>
        <p:nvGrpSpPr>
          <p:cNvPr id="30724" name="Group 9"/>
          <p:cNvGrpSpPr>
            <a:grpSpLocks/>
          </p:cNvGrpSpPr>
          <p:nvPr/>
        </p:nvGrpSpPr>
        <p:grpSpPr bwMode="auto">
          <a:xfrm>
            <a:off x="1676400" y="3848100"/>
            <a:ext cx="6248400" cy="1554163"/>
            <a:chOff x="1056" y="2928"/>
            <a:chExt cx="3936" cy="979"/>
          </a:xfrm>
        </p:grpSpPr>
        <p:pic>
          <p:nvPicPr>
            <p:cNvPr id="3072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6" y="2928"/>
              <a:ext cx="3936" cy="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30728" name="Text Box 6"/>
            <p:cNvSpPr txBox="1">
              <a:spLocks noChangeArrowheads="1"/>
            </p:cNvSpPr>
            <p:nvPr/>
          </p:nvSpPr>
          <p:spPr bwMode="auto">
            <a:xfrm>
              <a:off x="1248" y="3168"/>
              <a:ext cx="52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kumimoji="1" lang="en-US" altLang="en-US" sz="1400">
                  <a:latin typeface="Times New Roman" panose="02020603050405020304" pitchFamily="18" charset="0"/>
                  <a:cs typeface="Angsana New" pitchFamily="18" charset="-120"/>
                </a:rPr>
                <a:t>Gaussian</a:t>
              </a:r>
            </a:p>
          </p:txBody>
        </p:sp>
        <p:sp>
          <p:nvSpPr>
            <p:cNvPr id="30729" name="Text Box 7"/>
            <p:cNvSpPr txBox="1">
              <a:spLocks noChangeArrowheads="1"/>
            </p:cNvSpPr>
            <p:nvPr/>
          </p:nvSpPr>
          <p:spPr bwMode="auto">
            <a:xfrm>
              <a:off x="2208" y="3072"/>
              <a:ext cx="70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kumimoji="1" lang="en-US" altLang="en-US" sz="1400">
                  <a:latin typeface="Times New Roman" panose="02020603050405020304" pitchFamily="18" charset="0"/>
                  <a:cs typeface="Angsana New" pitchFamily="18" charset="-120"/>
                </a:rPr>
                <a:t>1</a:t>
              </a:r>
              <a:r>
                <a:rPr kumimoji="1" lang="en-US" altLang="en-US" sz="1400" baseline="30000">
                  <a:latin typeface="Times New Roman" panose="02020603050405020304" pitchFamily="18" charset="0"/>
                  <a:cs typeface="Angsana New" pitchFamily="18" charset="-120"/>
                </a:rPr>
                <a:t>st</a:t>
              </a:r>
              <a:r>
                <a:rPr kumimoji="1" lang="en-US" altLang="en-US" sz="1400">
                  <a:latin typeface="Times New Roman" panose="02020603050405020304" pitchFamily="18" charset="0"/>
                  <a:cs typeface="Angsana New" pitchFamily="18" charset="-120"/>
                </a:rPr>
                <a:t> derivative</a:t>
              </a:r>
            </a:p>
            <a:p>
              <a:pPr eaLnBrk="1" hangingPunct="1">
                <a:spcBef>
                  <a:spcPct val="0"/>
                </a:spcBef>
                <a:buClrTx/>
                <a:buSzTx/>
                <a:buFontTx/>
                <a:buNone/>
              </a:pPr>
              <a:r>
                <a:rPr kumimoji="1" lang="en-US" altLang="en-US" sz="1400">
                  <a:latin typeface="Times New Roman" panose="02020603050405020304" pitchFamily="18" charset="0"/>
                  <a:cs typeface="Angsana New" pitchFamily="18" charset="-120"/>
                </a:rPr>
                <a:t>of Gaussian</a:t>
              </a:r>
            </a:p>
          </p:txBody>
        </p:sp>
        <p:sp>
          <p:nvSpPr>
            <p:cNvPr id="30730" name="Text Box 8"/>
            <p:cNvSpPr txBox="1">
              <a:spLocks noChangeArrowheads="1"/>
            </p:cNvSpPr>
            <p:nvPr/>
          </p:nvSpPr>
          <p:spPr bwMode="auto">
            <a:xfrm>
              <a:off x="3588" y="3005"/>
              <a:ext cx="72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kumimoji="1" lang="en-US" altLang="en-US" sz="1400">
                  <a:latin typeface="Times New Roman" panose="02020603050405020304" pitchFamily="18" charset="0"/>
                  <a:cs typeface="Angsana New" pitchFamily="18" charset="-120"/>
                </a:rPr>
                <a:t>2</a:t>
              </a:r>
              <a:r>
                <a:rPr kumimoji="1" lang="en-US" altLang="en-US" sz="1400" baseline="30000">
                  <a:latin typeface="Times New Roman" panose="02020603050405020304" pitchFamily="18" charset="0"/>
                  <a:cs typeface="Angsana New" pitchFamily="18" charset="-120"/>
                </a:rPr>
                <a:t>nd</a:t>
              </a:r>
              <a:r>
                <a:rPr kumimoji="1" lang="en-US" altLang="en-US" sz="1400">
                  <a:latin typeface="Times New Roman" panose="02020603050405020304" pitchFamily="18" charset="0"/>
                  <a:cs typeface="Angsana New" pitchFamily="18" charset="-120"/>
                </a:rPr>
                <a:t> derivative</a:t>
              </a:r>
            </a:p>
            <a:p>
              <a:pPr eaLnBrk="1" hangingPunct="1">
                <a:spcBef>
                  <a:spcPct val="0"/>
                </a:spcBef>
                <a:buClrTx/>
                <a:buSzTx/>
                <a:buFontTx/>
                <a:buNone/>
              </a:pPr>
              <a:r>
                <a:rPr kumimoji="1" lang="en-US" altLang="en-US" sz="1400">
                  <a:latin typeface="Times New Roman" panose="02020603050405020304" pitchFamily="18" charset="0"/>
                  <a:cs typeface="Angsana New" pitchFamily="18" charset="-120"/>
                </a:rPr>
                <a:t>of Gaussian</a:t>
              </a:r>
            </a:p>
          </p:txBody>
        </p:sp>
      </p:grpSp>
      <p:sp>
        <p:nvSpPr>
          <p:cNvPr id="30725" name="Up Arrow 1"/>
          <p:cNvSpPr>
            <a:spLocks noChangeArrowheads="1"/>
          </p:cNvSpPr>
          <p:nvPr/>
        </p:nvSpPr>
        <p:spPr bwMode="auto">
          <a:xfrm>
            <a:off x="4572000" y="3313113"/>
            <a:ext cx="457200" cy="428625"/>
          </a:xfrm>
          <a:prstGeom prst="upArrow">
            <a:avLst>
              <a:gd name="adj1" fmla="val 50000"/>
              <a:gd name="adj2" fmla="val 50000"/>
            </a:avLst>
          </a:prstGeom>
          <a:solidFill>
            <a:schemeClr val="accent1"/>
          </a:solidFill>
          <a:ln w="12700" cap="sq" algn="ctr">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kumimoji="1" lang="en-US" altLang="en-US" sz="2400">
              <a:latin typeface="Times New Roman" panose="02020603050405020304" pitchFamily="18" charset="0"/>
              <a:cs typeface="Angsana New" pitchFamily="18" charset="-120"/>
            </a:endParaRPr>
          </a:p>
        </p:txBody>
      </p:sp>
      <p:sp>
        <p:nvSpPr>
          <p:cNvPr id="30726" name="Rectangle 3"/>
          <p:cNvSpPr>
            <a:spLocks noGrp="1" noChangeArrowheads="1"/>
          </p:cNvSpPr>
          <p:nvPr>
            <p:ph sz="quarter" idx="1"/>
          </p:nvPr>
        </p:nvSpPr>
        <p:spPr>
          <a:xfrm>
            <a:off x="38100" y="990600"/>
            <a:ext cx="9067800" cy="1600200"/>
          </a:xfrm>
        </p:spPr>
        <p:txBody>
          <a:bodyPr/>
          <a:lstStyle/>
          <a:p>
            <a:pPr eaLnBrk="1" hangingPunct="1"/>
            <a:r>
              <a:rPr lang="en-US" altLang="en-US">
                <a:cs typeface="FreesiaUPC" pitchFamily="34" charset="-34"/>
              </a:rPr>
              <a:t>Typically, by sampling certain functions: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20638" y="-7938"/>
            <a:ext cx="9123362" cy="922338"/>
          </a:xfrm>
        </p:spPr>
        <p:txBody>
          <a:bodyPr/>
          <a:lstStyle/>
          <a:p>
            <a:pPr eaLnBrk="1" hangingPunct="1"/>
            <a:r>
              <a:rPr lang="en-US" altLang="en-US">
                <a:cs typeface="FreesiaUPC" pitchFamily="34" charset="-34"/>
              </a:rPr>
              <a:t>Filters</a:t>
            </a:r>
          </a:p>
        </p:txBody>
      </p:sp>
      <p:sp>
        <p:nvSpPr>
          <p:cNvPr id="32771" name="Content Placeholder 2"/>
          <p:cNvSpPr>
            <a:spLocks noGrp="1"/>
          </p:cNvSpPr>
          <p:nvPr>
            <p:ph idx="1"/>
          </p:nvPr>
        </p:nvSpPr>
        <p:spPr>
          <a:xfrm>
            <a:off x="38100" y="990600"/>
            <a:ext cx="9067800" cy="5638800"/>
          </a:xfrm>
        </p:spPr>
        <p:txBody>
          <a:bodyPr/>
          <a:lstStyle/>
          <a:p>
            <a:pPr eaLnBrk="1" hangingPunct="1"/>
            <a:r>
              <a:rPr lang="en-US" altLang="en-US">
                <a:cs typeface="FreesiaUPC" pitchFamily="34" charset="-34"/>
              </a:rPr>
              <a:t>We will mainly focus on two types of filters:</a:t>
            </a:r>
          </a:p>
          <a:p>
            <a:pPr lvl="1" eaLnBrk="1" hangingPunct="1"/>
            <a:r>
              <a:rPr lang="en-US" altLang="en-US">
                <a:cs typeface="FreesiaUPC" pitchFamily="34" charset="-34"/>
              </a:rPr>
              <a:t>Smoothing (low-pass)</a:t>
            </a:r>
          </a:p>
          <a:p>
            <a:pPr lvl="1" eaLnBrk="1" hangingPunct="1"/>
            <a:r>
              <a:rPr lang="en-US" altLang="en-US">
                <a:cs typeface="FreesiaUPC" pitchFamily="34" charset="-34"/>
              </a:rPr>
              <a:t>Sharpening (high-pass)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en-US">
                <a:cs typeface="FreesiaUPC" pitchFamily="34" charset="-34"/>
              </a:rPr>
              <a:t>Smoothing Spatial Filters</a:t>
            </a:r>
          </a:p>
        </p:txBody>
      </p:sp>
      <p:sp>
        <p:nvSpPr>
          <p:cNvPr id="11267" name="Rectangle 3"/>
          <p:cNvSpPr>
            <a:spLocks noGrp="1" noChangeArrowheads="1"/>
          </p:cNvSpPr>
          <p:nvPr>
            <p:ph sz="quarter" idx="1"/>
          </p:nvPr>
        </p:nvSpPr>
        <p:spPr/>
        <p:txBody>
          <a:bodyPr>
            <a:normAutofit/>
          </a:bodyPr>
          <a:lstStyle/>
          <a:p>
            <a:pPr eaLnBrk="1" fontAlgn="auto" hangingPunct="1">
              <a:spcAft>
                <a:spcPts val="0"/>
              </a:spcAft>
              <a:defRPr/>
            </a:pPr>
            <a:r>
              <a:rPr lang="en-US" altLang="en-US" dirty="0"/>
              <a:t>Smoothing filters are used for blurring and for noise reduction.</a:t>
            </a:r>
          </a:p>
          <a:p>
            <a:pPr marL="571500" lvl="1" indent="-342900" eaLnBrk="1" fontAlgn="auto" hangingPunct="1">
              <a:spcAft>
                <a:spcPts val="0"/>
              </a:spcAft>
              <a:defRPr/>
            </a:pPr>
            <a:r>
              <a:rPr lang="en-US" altLang="en-US" sz="2400" dirty="0"/>
              <a:t>Blurring is used in preprocessing steps, such as removal of small details from an image prior to object extraction, and bridging of small gaps in lines or curves</a:t>
            </a:r>
          </a:p>
          <a:p>
            <a:pPr marL="846137" lvl="2" indent="-342900" eaLnBrk="1" fontAlgn="auto" hangingPunct="1">
              <a:spcAft>
                <a:spcPts val="0"/>
              </a:spcAft>
              <a:defRPr/>
            </a:pPr>
            <a:r>
              <a:rPr lang="en-US" altLang="en-US" dirty="0"/>
              <a:t>Noise reduction can be accomplished by blurring</a:t>
            </a:r>
          </a:p>
          <a:p>
            <a:pPr marL="846137" lvl="2" indent="-342900" eaLnBrk="1" fontAlgn="auto" hangingPunct="1">
              <a:spcAft>
                <a:spcPts val="0"/>
              </a:spcAft>
              <a:defRPr/>
            </a:pPr>
            <a:r>
              <a:rPr lang="en-US" dirty="0"/>
              <a:t>Reduce “sharp” transitions in intensities</a:t>
            </a:r>
          </a:p>
          <a:p>
            <a:pPr marL="846137" lvl="2" indent="-342900" eaLnBrk="1" fontAlgn="auto" hangingPunct="1">
              <a:spcAft>
                <a:spcPts val="0"/>
              </a:spcAft>
              <a:defRPr/>
            </a:pPr>
            <a:r>
              <a:rPr lang="en-US" dirty="0"/>
              <a:t>smoothing of false contours</a:t>
            </a:r>
          </a:p>
          <a:p>
            <a:pPr eaLnBrk="1" hangingPunct="1"/>
            <a:r>
              <a:rPr lang="en-US" altLang="en-US" dirty="0">
                <a:cs typeface="FreesiaUPC" pitchFamily="34" charset="-34"/>
              </a:rPr>
              <a:t>There are 2 way of smoothing spatial filters</a:t>
            </a:r>
          </a:p>
          <a:p>
            <a:pPr lvl="1" eaLnBrk="1" hangingPunct="1"/>
            <a:r>
              <a:rPr lang="en-US" altLang="en-US" dirty="0">
                <a:cs typeface="FreesiaUPC" pitchFamily="34" charset="-34"/>
              </a:rPr>
              <a:t>Smoothing Linear Filters</a:t>
            </a:r>
          </a:p>
          <a:p>
            <a:pPr lvl="1" eaLnBrk="1" hangingPunct="1"/>
            <a:r>
              <a:rPr lang="en-US" altLang="en-US" dirty="0">
                <a:cs typeface="FreesiaUPC" pitchFamily="34" charset="-34"/>
              </a:rPr>
              <a:t>Order-Statistics Filters</a:t>
            </a:r>
            <a:br>
              <a:rPr lang="en-US" dirty="0"/>
            </a:br>
            <a:endParaRPr lang="en-US"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20638" y="-7938"/>
            <a:ext cx="9123362" cy="922338"/>
          </a:xfrm>
        </p:spPr>
        <p:txBody>
          <a:bodyPr/>
          <a:lstStyle/>
          <a:p>
            <a:pPr eaLnBrk="1" hangingPunct="1"/>
            <a:r>
              <a:rPr lang="en-US" altLang="en-US">
                <a:cs typeface="FreesiaUPC" pitchFamily="34" charset="-34"/>
              </a:rPr>
              <a:t>Smoothing Linear Filters</a:t>
            </a:r>
          </a:p>
        </p:txBody>
      </p:sp>
      <p:sp>
        <p:nvSpPr>
          <p:cNvPr id="35843" name="Rectangle 3"/>
          <p:cNvSpPr>
            <a:spLocks noGrp="1" noChangeArrowheads="1"/>
          </p:cNvSpPr>
          <p:nvPr>
            <p:ph sz="quarter" idx="1"/>
          </p:nvPr>
        </p:nvSpPr>
        <p:spPr>
          <a:xfrm>
            <a:off x="38100" y="990600"/>
            <a:ext cx="9067800" cy="4800600"/>
          </a:xfrm>
        </p:spPr>
        <p:txBody>
          <a:bodyPr/>
          <a:lstStyle/>
          <a:p>
            <a:pPr eaLnBrk="1" hangingPunct="1">
              <a:lnSpc>
                <a:spcPct val="90000"/>
              </a:lnSpc>
            </a:pPr>
            <a:r>
              <a:rPr lang="en-US" altLang="en-US" sz="2800" dirty="0">
                <a:cs typeface="FreesiaUPC" pitchFamily="34" charset="-34"/>
              </a:rPr>
              <a:t>Simply the average of the pixels contained in the neighborhood of the mask.</a:t>
            </a:r>
          </a:p>
          <a:p>
            <a:pPr eaLnBrk="1" hangingPunct="1">
              <a:lnSpc>
                <a:spcPct val="90000"/>
              </a:lnSpc>
            </a:pPr>
            <a:r>
              <a:rPr lang="en-US" altLang="en-US" sz="2800" dirty="0">
                <a:cs typeface="FreesiaUPC" pitchFamily="34" charset="-34"/>
              </a:rPr>
              <a:t>Sometimes called </a:t>
            </a:r>
            <a:r>
              <a:rPr lang="en-US" altLang="en-US" sz="2800" dirty="0">
                <a:latin typeface="Times New Roman" panose="02020603050405020304" pitchFamily="18" charset="0"/>
                <a:cs typeface="FreesiaUPC" pitchFamily="34" charset="-34"/>
              </a:rPr>
              <a:t>“</a:t>
            </a:r>
            <a:r>
              <a:rPr lang="en-US" altLang="en-US" sz="2800" dirty="0">
                <a:cs typeface="FreesiaUPC" pitchFamily="34" charset="-34"/>
              </a:rPr>
              <a:t>averaging filters</a:t>
            </a:r>
            <a:r>
              <a:rPr lang="en-US" altLang="en-US" sz="2800" dirty="0">
                <a:latin typeface="Times New Roman" panose="02020603050405020304" pitchFamily="18" charset="0"/>
                <a:cs typeface="FreesiaUPC" pitchFamily="34" charset="-34"/>
              </a:rPr>
              <a:t>”</a:t>
            </a:r>
            <a:endParaRPr lang="en-US" altLang="en-US" sz="2800" dirty="0">
              <a:cs typeface="FreesiaUPC" pitchFamily="34" charset="-34"/>
            </a:endParaRPr>
          </a:p>
          <a:p>
            <a:pPr eaLnBrk="1" hangingPunct="1">
              <a:lnSpc>
                <a:spcPct val="90000"/>
              </a:lnSpc>
            </a:pPr>
            <a:r>
              <a:rPr lang="en-US" altLang="en-US" sz="2800" dirty="0">
                <a:cs typeface="FreesiaUPC" pitchFamily="34" charset="-34"/>
              </a:rPr>
              <a:t>Two 3x3 Smoothing Linear Filters</a:t>
            </a:r>
          </a:p>
          <a:p>
            <a:pPr eaLnBrk="1" hangingPunct="1">
              <a:lnSpc>
                <a:spcPct val="90000"/>
              </a:lnSpc>
            </a:pPr>
            <a:endParaRPr lang="en-US" altLang="en-US" sz="2800" dirty="0">
              <a:cs typeface="FreesiaUPC" pitchFamily="34" charset="-34"/>
            </a:endParaRPr>
          </a:p>
        </p:txBody>
      </p:sp>
      <p:grpSp>
        <p:nvGrpSpPr>
          <p:cNvPr id="35844" name="Group 25"/>
          <p:cNvGrpSpPr>
            <a:grpSpLocks/>
          </p:cNvGrpSpPr>
          <p:nvPr/>
        </p:nvGrpSpPr>
        <p:grpSpPr bwMode="auto">
          <a:xfrm>
            <a:off x="1792288" y="3254375"/>
            <a:ext cx="2057400" cy="2057400"/>
            <a:chOff x="960" y="1776"/>
            <a:chExt cx="1584" cy="1584"/>
          </a:xfrm>
        </p:grpSpPr>
        <p:sp>
          <p:nvSpPr>
            <p:cNvPr id="35859" name="Rectangle 4"/>
            <p:cNvSpPr>
              <a:spLocks noChangeArrowheads="1"/>
            </p:cNvSpPr>
            <p:nvPr/>
          </p:nvSpPr>
          <p:spPr bwMode="auto">
            <a:xfrm>
              <a:off x="960" y="1776"/>
              <a:ext cx="528" cy="528"/>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800">
                  <a:latin typeface="Times New Roman" panose="02020603050405020304" pitchFamily="18" charset="0"/>
                  <a:cs typeface="Angsana New" pitchFamily="18" charset="-120"/>
                </a:rPr>
                <a:t>1</a:t>
              </a:r>
              <a:endParaRPr lang="th-TH" altLang="en-US" sz="2800">
                <a:latin typeface="Times New Roman" panose="02020603050405020304" pitchFamily="18" charset="0"/>
                <a:cs typeface="Angsana New" pitchFamily="18" charset="-120"/>
              </a:endParaRPr>
            </a:p>
          </p:txBody>
        </p:sp>
        <p:sp>
          <p:nvSpPr>
            <p:cNvPr id="35860" name="Rectangle 5"/>
            <p:cNvSpPr>
              <a:spLocks noChangeArrowheads="1"/>
            </p:cNvSpPr>
            <p:nvPr/>
          </p:nvSpPr>
          <p:spPr bwMode="auto">
            <a:xfrm>
              <a:off x="1488" y="1776"/>
              <a:ext cx="528" cy="528"/>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800">
                  <a:latin typeface="Times New Roman" panose="02020603050405020304" pitchFamily="18" charset="0"/>
                  <a:cs typeface="Angsana New" pitchFamily="18" charset="-120"/>
                </a:rPr>
                <a:t>1</a:t>
              </a:r>
              <a:endParaRPr lang="th-TH" altLang="en-US" sz="2800">
                <a:latin typeface="Times New Roman" panose="02020603050405020304" pitchFamily="18" charset="0"/>
                <a:cs typeface="Angsana New" pitchFamily="18" charset="-120"/>
              </a:endParaRPr>
            </a:p>
          </p:txBody>
        </p:sp>
        <p:sp>
          <p:nvSpPr>
            <p:cNvPr id="35861" name="Rectangle 6"/>
            <p:cNvSpPr>
              <a:spLocks noChangeArrowheads="1"/>
            </p:cNvSpPr>
            <p:nvPr/>
          </p:nvSpPr>
          <p:spPr bwMode="auto">
            <a:xfrm>
              <a:off x="2016" y="1776"/>
              <a:ext cx="528" cy="528"/>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800">
                  <a:latin typeface="Times New Roman" panose="02020603050405020304" pitchFamily="18" charset="0"/>
                  <a:cs typeface="Angsana New" pitchFamily="18" charset="-120"/>
                </a:rPr>
                <a:t>1</a:t>
              </a:r>
              <a:endParaRPr lang="th-TH" altLang="en-US" sz="2800">
                <a:latin typeface="Times New Roman" panose="02020603050405020304" pitchFamily="18" charset="0"/>
                <a:cs typeface="Angsana New" pitchFamily="18" charset="-120"/>
              </a:endParaRPr>
            </a:p>
          </p:txBody>
        </p:sp>
        <p:sp>
          <p:nvSpPr>
            <p:cNvPr id="35862" name="Rectangle 7"/>
            <p:cNvSpPr>
              <a:spLocks noChangeArrowheads="1"/>
            </p:cNvSpPr>
            <p:nvPr/>
          </p:nvSpPr>
          <p:spPr bwMode="auto">
            <a:xfrm>
              <a:off x="960" y="2304"/>
              <a:ext cx="528" cy="528"/>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800">
                  <a:latin typeface="Times New Roman" panose="02020603050405020304" pitchFamily="18" charset="0"/>
                  <a:cs typeface="Angsana New" pitchFamily="18" charset="-120"/>
                </a:rPr>
                <a:t>1</a:t>
              </a:r>
              <a:endParaRPr lang="th-TH" altLang="en-US" sz="2800">
                <a:latin typeface="Times New Roman" panose="02020603050405020304" pitchFamily="18" charset="0"/>
                <a:cs typeface="Angsana New" pitchFamily="18" charset="-120"/>
              </a:endParaRPr>
            </a:p>
          </p:txBody>
        </p:sp>
        <p:sp>
          <p:nvSpPr>
            <p:cNvPr id="35863" name="Rectangle 8"/>
            <p:cNvSpPr>
              <a:spLocks noChangeArrowheads="1"/>
            </p:cNvSpPr>
            <p:nvPr/>
          </p:nvSpPr>
          <p:spPr bwMode="auto">
            <a:xfrm>
              <a:off x="1488" y="2304"/>
              <a:ext cx="528" cy="528"/>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800">
                  <a:latin typeface="Times New Roman" panose="02020603050405020304" pitchFamily="18" charset="0"/>
                  <a:cs typeface="Angsana New" pitchFamily="18" charset="-120"/>
                </a:rPr>
                <a:t>1</a:t>
              </a:r>
              <a:endParaRPr lang="th-TH" altLang="en-US" sz="2800">
                <a:latin typeface="Times New Roman" panose="02020603050405020304" pitchFamily="18" charset="0"/>
                <a:cs typeface="Angsana New" pitchFamily="18" charset="-120"/>
              </a:endParaRPr>
            </a:p>
          </p:txBody>
        </p:sp>
        <p:sp>
          <p:nvSpPr>
            <p:cNvPr id="35864" name="Rectangle 9"/>
            <p:cNvSpPr>
              <a:spLocks noChangeArrowheads="1"/>
            </p:cNvSpPr>
            <p:nvPr/>
          </p:nvSpPr>
          <p:spPr bwMode="auto">
            <a:xfrm>
              <a:off x="2016" y="2304"/>
              <a:ext cx="528" cy="528"/>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800">
                  <a:latin typeface="Times New Roman" panose="02020603050405020304" pitchFamily="18" charset="0"/>
                  <a:cs typeface="Angsana New" pitchFamily="18" charset="-120"/>
                </a:rPr>
                <a:t>1</a:t>
              </a:r>
              <a:endParaRPr lang="th-TH" altLang="en-US" sz="2800">
                <a:latin typeface="Times New Roman" panose="02020603050405020304" pitchFamily="18" charset="0"/>
                <a:cs typeface="Angsana New" pitchFamily="18" charset="-120"/>
              </a:endParaRPr>
            </a:p>
          </p:txBody>
        </p:sp>
        <p:sp>
          <p:nvSpPr>
            <p:cNvPr id="35865" name="Rectangle 10"/>
            <p:cNvSpPr>
              <a:spLocks noChangeArrowheads="1"/>
            </p:cNvSpPr>
            <p:nvPr/>
          </p:nvSpPr>
          <p:spPr bwMode="auto">
            <a:xfrm>
              <a:off x="960" y="2832"/>
              <a:ext cx="528" cy="528"/>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800">
                  <a:latin typeface="Times New Roman" panose="02020603050405020304" pitchFamily="18" charset="0"/>
                  <a:cs typeface="Angsana New" pitchFamily="18" charset="-120"/>
                </a:rPr>
                <a:t>1</a:t>
              </a:r>
              <a:endParaRPr lang="th-TH" altLang="en-US" sz="2800">
                <a:latin typeface="Times New Roman" panose="02020603050405020304" pitchFamily="18" charset="0"/>
                <a:cs typeface="Angsana New" pitchFamily="18" charset="-120"/>
              </a:endParaRPr>
            </a:p>
          </p:txBody>
        </p:sp>
        <p:sp>
          <p:nvSpPr>
            <p:cNvPr id="35866" name="Rectangle 11"/>
            <p:cNvSpPr>
              <a:spLocks noChangeArrowheads="1"/>
            </p:cNvSpPr>
            <p:nvPr/>
          </p:nvSpPr>
          <p:spPr bwMode="auto">
            <a:xfrm>
              <a:off x="1488" y="2832"/>
              <a:ext cx="528" cy="528"/>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800">
                  <a:latin typeface="Times New Roman" panose="02020603050405020304" pitchFamily="18" charset="0"/>
                  <a:cs typeface="Angsana New" pitchFamily="18" charset="-120"/>
                </a:rPr>
                <a:t>1</a:t>
              </a:r>
              <a:endParaRPr lang="th-TH" altLang="en-US" sz="2800">
                <a:latin typeface="Times New Roman" panose="02020603050405020304" pitchFamily="18" charset="0"/>
                <a:cs typeface="Angsana New" pitchFamily="18" charset="-120"/>
              </a:endParaRPr>
            </a:p>
          </p:txBody>
        </p:sp>
        <p:sp>
          <p:nvSpPr>
            <p:cNvPr id="35867" name="Rectangle 12"/>
            <p:cNvSpPr>
              <a:spLocks noChangeArrowheads="1"/>
            </p:cNvSpPr>
            <p:nvPr/>
          </p:nvSpPr>
          <p:spPr bwMode="auto">
            <a:xfrm>
              <a:off x="2016" y="2832"/>
              <a:ext cx="528" cy="528"/>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800">
                  <a:latin typeface="Times New Roman" panose="02020603050405020304" pitchFamily="18" charset="0"/>
                  <a:cs typeface="Angsana New" pitchFamily="18" charset="-120"/>
                </a:rPr>
                <a:t>1</a:t>
              </a:r>
              <a:endParaRPr lang="th-TH" altLang="en-US" sz="2800">
                <a:latin typeface="Times New Roman" panose="02020603050405020304" pitchFamily="18" charset="0"/>
                <a:cs typeface="Angsana New" pitchFamily="18" charset="-120"/>
              </a:endParaRPr>
            </a:p>
          </p:txBody>
        </p:sp>
      </p:grpSp>
      <p:grpSp>
        <p:nvGrpSpPr>
          <p:cNvPr id="35845" name="Group 24"/>
          <p:cNvGrpSpPr>
            <a:grpSpLocks/>
          </p:cNvGrpSpPr>
          <p:nvPr/>
        </p:nvGrpSpPr>
        <p:grpSpPr bwMode="auto">
          <a:xfrm>
            <a:off x="6059488" y="3254375"/>
            <a:ext cx="2057400" cy="2057400"/>
            <a:chOff x="2976" y="1776"/>
            <a:chExt cx="1584" cy="1584"/>
          </a:xfrm>
        </p:grpSpPr>
        <p:sp>
          <p:nvSpPr>
            <p:cNvPr id="35850" name="Rectangle 15"/>
            <p:cNvSpPr>
              <a:spLocks noChangeArrowheads="1"/>
            </p:cNvSpPr>
            <p:nvPr/>
          </p:nvSpPr>
          <p:spPr bwMode="auto">
            <a:xfrm>
              <a:off x="2976" y="1776"/>
              <a:ext cx="528" cy="528"/>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800">
                  <a:latin typeface="Times New Roman" panose="02020603050405020304" pitchFamily="18" charset="0"/>
                  <a:cs typeface="Angsana New" pitchFamily="18" charset="-120"/>
                </a:rPr>
                <a:t>1</a:t>
              </a:r>
              <a:endParaRPr lang="th-TH" altLang="en-US" sz="2800">
                <a:latin typeface="Times New Roman" panose="02020603050405020304" pitchFamily="18" charset="0"/>
                <a:cs typeface="Angsana New" pitchFamily="18" charset="-120"/>
              </a:endParaRPr>
            </a:p>
          </p:txBody>
        </p:sp>
        <p:sp>
          <p:nvSpPr>
            <p:cNvPr id="35851" name="Rectangle 16"/>
            <p:cNvSpPr>
              <a:spLocks noChangeArrowheads="1"/>
            </p:cNvSpPr>
            <p:nvPr/>
          </p:nvSpPr>
          <p:spPr bwMode="auto">
            <a:xfrm>
              <a:off x="3504" y="1776"/>
              <a:ext cx="528" cy="528"/>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800">
                  <a:latin typeface="Times New Roman" panose="02020603050405020304" pitchFamily="18" charset="0"/>
                  <a:cs typeface="Angsana New" pitchFamily="18" charset="-120"/>
                </a:rPr>
                <a:t>2</a:t>
              </a:r>
              <a:endParaRPr lang="th-TH" altLang="en-US" sz="2800">
                <a:latin typeface="Times New Roman" panose="02020603050405020304" pitchFamily="18" charset="0"/>
                <a:cs typeface="Angsana New" pitchFamily="18" charset="-120"/>
              </a:endParaRPr>
            </a:p>
          </p:txBody>
        </p:sp>
        <p:sp>
          <p:nvSpPr>
            <p:cNvPr id="35852" name="Rectangle 17"/>
            <p:cNvSpPr>
              <a:spLocks noChangeArrowheads="1"/>
            </p:cNvSpPr>
            <p:nvPr/>
          </p:nvSpPr>
          <p:spPr bwMode="auto">
            <a:xfrm>
              <a:off x="4032" y="1776"/>
              <a:ext cx="528" cy="528"/>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800">
                  <a:latin typeface="Times New Roman" panose="02020603050405020304" pitchFamily="18" charset="0"/>
                  <a:cs typeface="Angsana New" pitchFamily="18" charset="-120"/>
                </a:rPr>
                <a:t>1</a:t>
              </a:r>
              <a:endParaRPr lang="th-TH" altLang="en-US" sz="2800">
                <a:latin typeface="Times New Roman" panose="02020603050405020304" pitchFamily="18" charset="0"/>
                <a:cs typeface="Angsana New" pitchFamily="18" charset="-120"/>
              </a:endParaRPr>
            </a:p>
          </p:txBody>
        </p:sp>
        <p:sp>
          <p:nvSpPr>
            <p:cNvPr id="35853" name="Rectangle 18"/>
            <p:cNvSpPr>
              <a:spLocks noChangeArrowheads="1"/>
            </p:cNvSpPr>
            <p:nvPr/>
          </p:nvSpPr>
          <p:spPr bwMode="auto">
            <a:xfrm>
              <a:off x="2976" y="2304"/>
              <a:ext cx="528" cy="528"/>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800">
                  <a:latin typeface="Times New Roman" panose="02020603050405020304" pitchFamily="18" charset="0"/>
                  <a:cs typeface="Angsana New" pitchFamily="18" charset="-120"/>
                </a:rPr>
                <a:t>2</a:t>
              </a:r>
              <a:endParaRPr lang="th-TH" altLang="en-US" sz="2800">
                <a:latin typeface="Times New Roman" panose="02020603050405020304" pitchFamily="18" charset="0"/>
                <a:cs typeface="Angsana New" pitchFamily="18" charset="-120"/>
              </a:endParaRPr>
            </a:p>
          </p:txBody>
        </p:sp>
        <p:sp>
          <p:nvSpPr>
            <p:cNvPr id="35854" name="Rectangle 19"/>
            <p:cNvSpPr>
              <a:spLocks noChangeArrowheads="1"/>
            </p:cNvSpPr>
            <p:nvPr/>
          </p:nvSpPr>
          <p:spPr bwMode="auto">
            <a:xfrm>
              <a:off x="3504" y="2304"/>
              <a:ext cx="528" cy="528"/>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800" dirty="0">
                  <a:latin typeface="Times New Roman" panose="02020603050405020304" pitchFamily="18" charset="0"/>
                  <a:cs typeface="Angsana New" pitchFamily="18" charset="-120"/>
                </a:rPr>
                <a:t>4</a:t>
              </a:r>
              <a:endParaRPr lang="th-TH" altLang="en-US" sz="2800" dirty="0">
                <a:latin typeface="Times New Roman" panose="02020603050405020304" pitchFamily="18" charset="0"/>
                <a:cs typeface="Angsana New" pitchFamily="18" charset="-120"/>
              </a:endParaRPr>
            </a:p>
          </p:txBody>
        </p:sp>
        <p:sp>
          <p:nvSpPr>
            <p:cNvPr id="35855" name="Rectangle 20"/>
            <p:cNvSpPr>
              <a:spLocks noChangeArrowheads="1"/>
            </p:cNvSpPr>
            <p:nvPr/>
          </p:nvSpPr>
          <p:spPr bwMode="auto">
            <a:xfrm>
              <a:off x="4032" y="2304"/>
              <a:ext cx="528" cy="528"/>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800">
                  <a:latin typeface="Times New Roman" panose="02020603050405020304" pitchFamily="18" charset="0"/>
                  <a:cs typeface="Angsana New" pitchFamily="18" charset="-120"/>
                </a:rPr>
                <a:t>2</a:t>
              </a:r>
              <a:endParaRPr lang="th-TH" altLang="en-US" sz="2800">
                <a:latin typeface="Times New Roman" panose="02020603050405020304" pitchFamily="18" charset="0"/>
                <a:cs typeface="Angsana New" pitchFamily="18" charset="-120"/>
              </a:endParaRPr>
            </a:p>
          </p:txBody>
        </p:sp>
        <p:sp>
          <p:nvSpPr>
            <p:cNvPr id="35856" name="Rectangle 21"/>
            <p:cNvSpPr>
              <a:spLocks noChangeArrowheads="1"/>
            </p:cNvSpPr>
            <p:nvPr/>
          </p:nvSpPr>
          <p:spPr bwMode="auto">
            <a:xfrm>
              <a:off x="2976" y="2832"/>
              <a:ext cx="528" cy="528"/>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800">
                  <a:latin typeface="Times New Roman" panose="02020603050405020304" pitchFamily="18" charset="0"/>
                  <a:cs typeface="Angsana New" pitchFamily="18" charset="-120"/>
                </a:rPr>
                <a:t>1</a:t>
              </a:r>
              <a:endParaRPr lang="th-TH" altLang="en-US" sz="2800">
                <a:latin typeface="Times New Roman" panose="02020603050405020304" pitchFamily="18" charset="0"/>
                <a:cs typeface="Angsana New" pitchFamily="18" charset="-120"/>
              </a:endParaRPr>
            </a:p>
          </p:txBody>
        </p:sp>
        <p:sp>
          <p:nvSpPr>
            <p:cNvPr id="35857" name="Rectangle 22"/>
            <p:cNvSpPr>
              <a:spLocks noChangeArrowheads="1"/>
            </p:cNvSpPr>
            <p:nvPr/>
          </p:nvSpPr>
          <p:spPr bwMode="auto">
            <a:xfrm>
              <a:off x="3504" y="2832"/>
              <a:ext cx="528" cy="528"/>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800">
                  <a:latin typeface="Times New Roman" panose="02020603050405020304" pitchFamily="18" charset="0"/>
                  <a:cs typeface="Angsana New" pitchFamily="18" charset="-120"/>
                </a:rPr>
                <a:t>2</a:t>
              </a:r>
              <a:endParaRPr lang="th-TH" altLang="en-US" sz="2800">
                <a:latin typeface="Times New Roman" panose="02020603050405020304" pitchFamily="18" charset="0"/>
                <a:cs typeface="Angsana New" pitchFamily="18" charset="-120"/>
              </a:endParaRPr>
            </a:p>
          </p:txBody>
        </p:sp>
        <p:sp>
          <p:nvSpPr>
            <p:cNvPr id="35858" name="Rectangle 23"/>
            <p:cNvSpPr>
              <a:spLocks noChangeArrowheads="1"/>
            </p:cNvSpPr>
            <p:nvPr/>
          </p:nvSpPr>
          <p:spPr bwMode="auto">
            <a:xfrm>
              <a:off x="4032" y="2832"/>
              <a:ext cx="528" cy="528"/>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800">
                  <a:latin typeface="Times New Roman" panose="02020603050405020304" pitchFamily="18" charset="0"/>
                  <a:cs typeface="Angsana New" pitchFamily="18" charset="-120"/>
                </a:rPr>
                <a:t>1</a:t>
              </a:r>
              <a:endParaRPr lang="th-TH" altLang="en-US" sz="2800">
                <a:latin typeface="Times New Roman" panose="02020603050405020304" pitchFamily="18" charset="0"/>
                <a:cs typeface="Angsana New" pitchFamily="18" charset="-120"/>
              </a:endParaRPr>
            </a:p>
          </p:txBody>
        </p:sp>
      </p:grpSp>
      <p:graphicFrame>
        <p:nvGraphicFramePr>
          <p:cNvPr id="35846" name="Object 27"/>
          <p:cNvGraphicFramePr>
            <a:graphicFrameLocks noChangeAspect="1"/>
          </p:cNvGraphicFramePr>
          <p:nvPr/>
        </p:nvGraphicFramePr>
        <p:xfrm>
          <a:off x="1219200" y="3814763"/>
          <a:ext cx="496888" cy="811212"/>
        </p:xfrm>
        <a:graphic>
          <a:graphicData uri="http://schemas.openxmlformats.org/presentationml/2006/ole">
            <mc:AlternateContent xmlns:mc="http://schemas.openxmlformats.org/markup-compatibility/2006">
              <mc:Choice xmlns:v="urn:schemas-microsoft-com:vml" Requires="v">
                <p:oleObj spid="_x0000_s35892" name="Equation" r:id="rId3" imgW="241195" imgH="393529" progId="Equation.3">
                  <p:embed/>
                </p:oleObj>
              </mc:Choice>
              <mc:Fallback>
                <p:oleObj name="Equation" r:id="rId3" imgW="241195" imgH="393529" progId="Equation.3">
                  <p:embed/>
                  <p:pic>
                    <p:nvPicPr>
                      <p:cNvPr id="0" name="Object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3814763"/>
                        <a:ext cx="496888" cy="81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47" name="Object 28"/>
          <p:cNvGraphicFramePr>
            <a:graphicFrameLocks noChangeAspect="1"/>
          </p:cNvGraphicFramePr>
          <p:nvPr/>
        </p:nvGraphicFramePr>
        <p:xfrm>
          <a:off x="5354638" y="3738563"/>
          <a:ext cx="628650" cy="811212"/>
        </p:xfrm>
        <a:graphic>
          <a:graphicData uri="http://schemas.openxmlformats.org/presentationml/2006/ole">
            <mc:AlternateContent xmlns:mc="http://schemas.openxmlformats.org/markup-compatibility/2006">
              <mc:Choice xmlns:v="urn:schemas-microsoft-com:vml" Requires="v">
                <p:oleObj spid="_x0000_s35893" name="Equation" r:id="rId5" imgW="304536" imgH="393359" progId="Equation.3">
                  <p:embed/>
                </p:oleObj>
              </mc:Choice>
              <mc:Fallback>
                <p:oleObj name="Equation" r:id="rId5" imgW="304536" imgH="393359" progId="Equation.3">
                  <p:embed/>
                  <p:pic>
                    <p:nvPicPr>
                      <p:cNvPr id="0" name="Object 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54638" y="3738563"/>
                        <a:ext cx="628650" cy="81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848" name="Text Box 29"/>
          <p:cNvSpPr txBox="1">
            <a:spLocks noChangeArrowheads="1"/>
          </p:cNvSpPr>
          <p:nvPr/>
        </p:nvSpPr>
        <p:spPr bwMode="auto">
          <a:xfrm>
            <a:off x="1524000" y="5557838"/>
            <a:ext cx="27209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lang="en-US" altLang="en-US" sz="2800">
                <a:latin typeface="Times New Roman" panose="02020603050405020304" pitchFamily="18" charset="0"/>
                <a:cs typeface="Angsana New" pitchFamily="18" charset="-120"/>
              </a:rPr>
              <a:t>Standard average</a:t>
            </a:r>
          </a:p>
        </p:txBody>
      </p:sp>
      <p:sp>
        <p:nvSpPr>
          <p:cNvPr id="35849" name="Text Box 30"/>
          <p:cNvSpPr txBox="1">
            <a:spLocks noChangeArrowheads="1"/>
          </p:cNvSpPr>
          <p:nvPr/>
        </p:nvSpPr>
        <p:spPr bwMode="auto">
          <a:xfrm>
            <a:off x="5799138" y="5572125"/>
            <a:ext cx="2901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lang="en-US" altLang="en-US" sz="2800">
                <a:latin typeface="Times New Roman" panose="02020603050405020304" pitchFamily="18" charset="0"/>
                <a:cs typeface="Angsana New" pitchFamily="18" charset="-120"/>
              </a:rPr>
              <a:t>Weighted average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20638" y="-7938"/>
            <a:ext cx="9123362" cy="922338"/>
          </a:xfrm>
        </p:spPr>
        <p:txBody>
          <a:bodyPr/>
          <a:lstStyle/>
          <a:p>
            <a:pPr eaLnBrk="1" hangingPunct="1"/>
            <a:r>
              <a:rPr lang="en-US" altLang="en-US">
                <a:cs typeface="FreesiaUPC" pitchFamily="34" charset="-34"/>
              </a:rPr>
              <a:t>Smoothing Linear Filters</a:t>
            </a:r>
          </a:p>
        </p:txBody>
      </p:sp>
      <p:sp>
        <p:nvSpPr>
          <p:cNvPr id="36867" name="Content Placeholder 1"/>
          <p:cNvSpPr>
            <a:spLocks noGrp="1"/>
          </p:cNvSpPr>
          <p:nvPr>
            <p:ph sz="quarter" idx="1"/>
          </p:nvPr>
        </p:nvSpPr>
        <p:spPr>
          <a:xfrm>
            <a:off x="38100" y="990600"/>
            <a:ext cx="9067800" cy="5638800"/>
          </a:xfrm>
        </p:spPr>
        <p:txBody>
          <a:bodyPr/>
          <a:lstStyle/>
          <a:p>
            <a:pPr eaLnBrk="1" hangingPunct="1"/>
            <a:r>
              <a:rPr lang="en-US" altLang="en-US">
                <a:cs typeface="FreesiaUPC" pitchFamily="34" charset="-34"/>
              </a:rPr>
              <a:t>5x5 mask</a:t>
            </a:r>
          </a:p>
          <a:p>
            <a:pPr eaLnBrk="1" hangingPunct="1"/>
            <a:endParaRPr lang="en-US" altLang="en-US">
              <a:cs typeface="FreesiaUPC" pitchFamily="34" charset="-34"/>
            </a:endParaRPr>
          </a:p>
          <a:p>
            <a:pPr eaLnBrk="1" hangingPunct="1"/>
            <a:endParaRPr lang="en-US" altLang="en-US">
              <a:cs typeface="FreesiaUPC" pitchFamily="34" charset="-34"/>
            </a:endParaRPr>
          </a:p>
          <a:p>
            <a:pPr eaLnBrk="1" hangingPunct="1"/>
            <a:endParaRPr lang="en-US" altLang="en-US">
              <a:cs typeface="FreesiaUPC" pitchFamily="34" charset="-34"/>
            </a:endParaRPr>
          </a:p>
          <a:p>
            <a:pPr eaLnBrk="1" hangingPunct="1"/>
            <a:r>
              <a:rPr lang="en-US" altLang="en-US">
                <a:cs typeface="FreesiaUPC" pitchFamily="34" charset="-34"/>
              </a:rPr>
              <a:t>The general implementation for filtering an MxN image with a weighted averaging filter of size mxn is given by the expression</a:t>
            </a:r>
          </a:p>
          <a:p>
            <a:pPr eaLnBrk="1" hangingPunct="1"/>
            <a:endParaRPr lang="en-US" altLang="en-US">
              <a:cs typeface="FreesiaUPC" pitchFamily="34" charset="-34"/>
            </a:endParaRPr>
          </a:p>
        </p:txBody>
      </p:sp>
      <p:grpSp>
        <p:nvGrpSpPr>
          <p:cNvPr id="36868" name="Group 29"/>
          <p:cNvGrpSpPr>
            <a:grpSpLocks/>
          </p:cNvGrpSpPr>
          <p:nvPr/>
        </p:nvGrpSpPr>
        <p:grpSpPr bwMode="auto">
          <a:xfrm>
            <a:off x="3657600" y="1143000"/>
            <a:ext cx="2133600" cy="2133600"/>
            <a:chOff x="1584" y="1248"/>
            <a:chExt cx="2640" cy="2640"/>
          </a:xfrm>
        </p:grpSpPr>
        <p:sp>
          <p:nvSpPr>
            <p:cNvPr id="36872" name="Rectangle 4"/>
            <p:cNvSpPr>
              <a:spLocks noChangeArrowheads="1"/>
            </p:cNvSpPr>
            <p:nvPr/>
          </p:nvSpPr>
          <p:spPr bwMode="auto">
            <a:xfrm>
              <a:off x="1584" y="1776"/>
              <a:ext cx="528" cy="528"/>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800">
                  <a:latin typeface="Times New Roman" panose="02020603050405020304" pitchFamily="18" charset="0"/>
                  <a:cs typeface="Angsana New" pitchFamily="18" charset="-120"/>
                </a:rPr>
                <a:t>1</a:t>
              </a:r>
              <a:endParaRPr lang="th-TH" altLang="en-US" sz="2800">
                <a:latin typeface="Times New Roman" panose="02020603050405020304" pitchFamily="18" charset="0"/>
                <a:cs typeface="Angsana New" pitchFamily="18" charset="-120"/>
              </a:endParaRPr>
            </a:p>
          </p:txBody>
        </p:sp>
        <p:sp>
          <p:nvSpPr>
            <p:cNvPr id="36873" name="Rectangle 5"/>
            <p:cNvSpPr>
              <a:spLocks noChangeArrowheads="1"/>
            </p:cNvSpPr>
            <p:nvPr/>
          </p:nvSpPr>
          <p:spPr bwMode="auto">
            <a:xfrm>
              <a:off x="2112" y="1776"/>
              <a:ext cx="528" cy="528"/>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800">
                  <a:latin typeface="Times New Roman" panose="02020603050405020304" pitchFamily="18" charset="0"/>
                  <a:cs typeface="Angsana New" pitchFamily="18" charset="-120"/>
                </a:rPr>
                <a:t>1</a:t>
              </a:r>
              <a:endParaRPr lang="th-TH" altLang="en-US" sz="2800">
                <a:latin typeface="Times New Roman" panose="02020603050405020304" pitchFamily="18" charset="0"/>
                <a:cs typeface="Angsana New" pitchFamily="18" charset="-120"/>
              </a:endParaRPr>
            </a:p>
          </p:txBody>
        </p:sp>
        <p:sp>
          <p:nvSpPr>
            <p:cNvPr id="36874" name="Rectangle 6"/>
            <p:cNvSpPr>
              <a:spLocks noChangeArrowheads="1"/>
            </p:cNvSpPr>
            <p:nvPr/>
          </p:nvSpPr>
          <p:spPr bwMode="auto">
            <a:xfrm>
              <a:off x="2640" y="1776"/>
              <a:ext cx="528" cy="528"/>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800">
                  <a:latin typeface="Times New Roman" panose="02020603050405020304" pitchFamily="18" charset="0"/>
                  <a:cs typeface="Angsana New" pitchFamily="18" charset="-120"/>
                </a:rPr>
                <a:t>1</a:t>
              </a:r>
              <a:endParaRPr lang="th-TH" altLang="en-US" sz="2800">
                <a:latin typeface="Times New Roman" panose="02020603050405020304" pitchFamily="18" charset="0"/>
                <a:cs typeface="Angsana New" pitchFamily="18" charset="-120"/>
              </a:endParaRPr>
            </a:p>
          </p:txBody>
        </p:sp>
        <p:sp>
          <p:nvSpPr>
            <p:cNvPr id="36875" name="Rectangle 7"/>
            <p:cNvSpPr>
              <a:spLocks noChangeArrowheads="1"/>
            </p:cNvSpPr>
            <p:nvPr/>
          </p:nvSpPr>
          <p:spPr bwMode="auto">
            <a:xfrm>
              <a:off x="1584" y="2304"/>
              <a:ext cx="528" cy="528"/>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800">
                  <a:latin typeface="Times New Roman" panose="02020603050405020304" pitchFamily="18" charset="0"/>
                  <a:cs typeface="Angsana New" pitchFamily="18" charset="-120"/>
                </a:rPr>
                <a:t>1</a:t>
              </a:r>
              <a:endParaRPr lang="th-TH" altLang="en-US" sz="2800">
                <a:latin typeface="Times New Roman" panose="02020603050405020304" pitchFamily="18" charset="0"/>
                <a:cs typeface="Angsana New" pitchFamily="18" charset="-120"/>
              </a:endParaRPr>
            </a:p>
          </p:txBody>
        </p:sp>
        <p:sp>
          <p:nvSpPr>
            <p:cNvPr id="36876" name="Rectangle 8"/>
            <p:cNvSpPr>
              <a:spLocks noChangeArrowheads="1"/>
            </p:cNvSpPr>
            <p:nvPr/>
          </p:nvSpPr>
          <p:spPr bwMode="auto">
            <a:xfrm>
              <a:off x="2112" y="2304"/>
              <a:ext cx="528" cy="528"/>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800">
                  <a:latin typeface="Times New Roman" panose="02020603050405020304" pitchFamily="18" charset="0"/>
                  <a:cs typeface="Angsana New" pitchFamily="18" charset="-120"/>
                </a:rPr>
                <a:t>1</a:t>
              </a:r>
              <a:endParaRPr lang="th-TH" altLang="en-US" sz="2800">
                <a:latin typeface="Times New Roman" panose="02020603050405020304" pitchFamily="18" charset="0"/>
                <a:cs typeface="Angsana New" pitchFamily="18" charset="-120"/>
              </a:endParaRPr>
            </a:p>
          </p:txBody>
        </p:sp>
        <p:sp>
          <p:nvSpPr>
            <p:cNvPr id="36877" name="Rectangle 9"/>
            <p:cNvSpPr>
              <a:spLocks noChangeArrowheads="1"/>
            </p:cNvSpPr>
            <p:nvPr/>
          </p:nvSpPr>
          <p:spPr bwMode="auto">
            <a:xfrm>
              <a:off x="2640" y="2304"/>
              <a:ext cx="528" cy="528"/>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800">
                  <a:latin typeface="Times New Roman" panose="02020603050405020304" pitchFamily="18" charset="0"/>
                  <a:cs typeface="Angsana New" pitchFamily="18" charset="-120"/>
                </a:rPr>
                <a:t>1</a:t>
              </a:r>
              <a:endParaRPr lang="th-TH" altLang="en-US" sz="2800">
                <a:latin typeface="Times New Roman" panose="02020603050405020304" pitchFamily="18" charset="0"/>
                <a:cs typeface="Angsana New" pitchFamily="18" charset="-120"/>
              </a:endParaRPr>
            </a:p>
          </p:txBody>
        </p:sp>
        <p:sp>
          <p:nvSpPr>
            <p:cNvPr id="36878" name="Rectangle 10"/>
            <p:cNvSpPr>
              <a:spLocks noChangeArrowheads="1"/>
            </p:cNvSpPr>
            <p:nvPr/>
          </p:nvSpPr>
          <p:spPr bwMode="auto">
            <a:xfrm>
              <a:off x="1584" y="2832"/>
              <a:ext cx="528" cy="528"/>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800">
                  <a:latin typeface="Times New Roman" panose="02020603050405020304" pitchFamily="18" charset="0"/>
                  <a:cs typeface="Angsana New" pitchFamily="18" charset="-120"/>
                </a:rPr>
                <a:t>1</a:t>
              </a:r>
              <a:endParaRPr lang="th-TH" altLang="en-US" sz="2800">
                <a:latin typeface="Times New Roman" panose="02020603050405020304" pitchFamily="18" charset="0"/>
                <a:cs typeface="Angsana New" pitchFamily="18" charset="-120"/>
              </a:endParaRPr>
            </a:p>
          </p:txBody>
        </p:sp>
        <p:sp>
          <p:nvSpPr>
            <p:cNvPr id="36879" name="Rectangle 11"/>
            <p:cNvSpPr>
              <a:spLocks noChangeArrowheads="1"/>
            </p:cNvSpPr>
            <p:nvPr/>
          </p:nvSpPr>
          <p:spPr bwMode="auto">
            <a:xfrm>
              <a:off x="2112" y="2832"/>
              <a:ext cx="528" cy="528"/>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800">
                  <a:latin typeface="Times New Roman" panose="02020603050405020304" pitchFamily="18" charset="0"/>
                  <a:cs typeface="Angsana New" pitchFamily="18" charset="-120"/>
                </a:rPr>
                <a:t>1</a:t>
              </a:r>
              <a:endParaRPr lang="th-TH" altLang="en-US" sz="2800">
                <a:latin typeface="Times New Roman" panose="02020603050405020304" pitchFamily="18" charset="0"/>
                <a:cs typeface="Angsana New" pitchFamily="18" charset="-120"/>
              </a:endParaRPr>
            </a:p>
          </p:txBody>
        </p:sp>
        <p:sp>
          <p:nvSpPr>
            <p:cNvPr id="36880" name="Rectangle 12"/>
            <p:cNvSpPr>
              <a:spLocks noChangeArrowheads="1"/>
            </p:cNvSpPr>
            <p:nvPr/>
          </p:nvSpPr>
          <p:spPr bwMode="auto">
            <a:xfrm>
              <a:off x="2640" y="2832"/>
              <a:ext cx="528" cy="528"/>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800">
                  <a:latin typeface="Times New Roman" panose="02020603050405020304" pitchFamily="18" charset="0"/>
                  <a:cs typeface="Angsana New" pitchFamily="18" charset="-120"/>
                </a:rPr>
                <a:t>1</a:t>
              </a:r>
              <a:endParaRPr lang="th-TH" altLang="en-US" sz="2800">
                <a:latin typeface="Times New Roman" panose="02020603050405020304" pitchFamily="18" charset="0"/>
                <a:cs typeface="Angsana New" pitchFamily="18" charset="-120"/>
              </a:endParaRPr>
            </a:p>
          </p:txBody>
        </p:sp>
        <p:sp>
          <p:nvSpPr>
            <p:cNvPr id="36881" name="Rectangle 13"/>
            <p:cNvSpPr>
              <a:spLocks noChangeArrowheads="1"/>
            </p:cNvSpPr>
            <p:nvPr/>
          </p:nvSpPr>
          <p:spPr bwMode="auto">
            <a:xfrm>
              <a:off x="3168" y="1776"/>
              <a:ext cx="528" cy="528"/>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800">
                  <a:latin typeface="Times New Roman" panose="02020603050405020304" pitchFamily="18" charset="0"/>
                  <a:cs typeface="Angsana New" pitchFamily="18" charset="-120"/>
                </a:rPr>
                <a:t>1</a:t>
              </a:r>
              <a:endParaRPr lang="th-TH" altLang="en-US" sz="2800">
                <a:latin typeface="Times New Roman" panose="02020603050405020304" pitchFamily="18" charset="0"/>
                <a:cs typeface="Angsana New" pitchFamily="18" charset="-120"/>
              </a:endParaRPr>
            </a:p>
          </p:txBody>
        </p:sp>
        <p:sp>
          <p:nvSpPr>
            <p:cNvPr id="36882" name="Rectangle 14"/>
            <p:cNvSpPr>
              <a:spLocks noChangeArrowheads="1"/>
            </p:cNvSpPr>
            <p:nvPr/>
          </p:nvSpPr>
          <p:spPr bwMode="auto">
            <a:xfrm>
              <a:off x="3168" y="2304"/>
              <a:ext cx="528" cy="528"/>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800">
                  <a:latin typeface="Times New Roman" panose="02020603050405020304" pitchFamily="18" charset="0"/>
                  <a:cs typeface="Angsana New" pitchFamily="18" charset="-120"/>
                </a:rPr>
                <a:t>1</a:t>
              </a:r>
              <a:endParaRPr lang="th-TH" altLang="en-US" sz="2800">
                <a:latin typeface="Times New Roman" panose="02020603050405020304" pitchFamily="18" charset="0"/>
                <a:cs typeface="Angsana New" pitchFamily="18" charset="-120"/>
              </a:endParaRPr>
            </a:p>
          </p:txBody>
        </p:sp>
        <p:sp>
          <p:nvSpPr>
            <p:cNvPr id="36883" name="Rectangle 15"/>
            <p:cNvSpPr>
              <a:spLocks noChangeArrowheads="1"/>
            </p:cNvSpPr>
            <p:nvPr/>
          </p:nvSpPr>
          <p:spPr bwMode="auto">
            <a:xfrm>
              <a:off x="3168" y="2832"/>
              <a:ext cx="528" cy="528"/>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800">
                  <a:latin typeface="Times New Roman" panose="02020603050405020304" pitchFamily="18" charset="0"/>
                  <a:cs typeface="Angsana New" pitchFamily="18" charset="-120"/>
                </a:rPr>
                <a:t>1</a:t>
              </a:r>
              <a:endParaRPr lang="th-TH" altLang="en-US" sz="2800">
                <a:latin typeface="Times New Roman" panose="02020603050405020304" pitchFamily="18" charset="0"/>
                <a:cs typeface="Angsana New" pitchFamily="18" charset="-120"/>
              </a:endParaRPr>
            </a:p>
          </p:txBody>
        </p:sp>
        <p:sp>
          <p:nvSpPr>
            <p:cNvPr id="36884" name="Rectangle 16"/>
            <p:cNvSpPr>
              <a:spLocks noChangeArrowheads="1"/>
            </p:cNvSpPr>
            <p:nvPr/>
          </p:nvSpPr>
          <p:spPr bwMode="auto">
            <a:xfrm>
              <a:off x="3696" y="1776"/>
              <a:ext cx="528" cy="528"/>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800">
                  <a:latin typeface="Times New Roman" panose="02020603050405020304" pitchFamily="18" charset="0"/>
                  <a:cs typeface="Angsana New" pitchFamily="18" charset="-120"/>
                </a:rPr>
                <a:t>1</a:t>
              </a:r>
              <a:endParaRPr lang="th-TH" altLang="en-US" sz="2800">
                <a:latin typeface="Times New Roman" panose="02020603050405020304" pitchFamily="18" charset="0"/>
                <a:cs typeface="Angsana New" pitchFamily="18" charset="-120"/>
              </a:endParaRPr>
            </a:p>
          </p:txBody>
        </p:sp>
        <p:sp>
          <p:nvSpPr>
            <p:cNvPr id="36885" name="Rectangle 17"/>
            <p:cNvSpPr>
              <a:spLocks noChangeArrowheads="1"/>
            </p:cNvSpPr>
            <p:nvPr/>
          </p:nvSpPr>
          <p:spPr bwMode="auto">
            <a:xfrm>
              <a:off x="3696" y="2304"/>
              <a:ext cx="528" cy="528"/>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800">
                  <a:latin typeface="Times New Roman" panose="02020603050405020304" pitchFamily="18" charset="0"/>
                  <a:cs typeface="Angsana New" pitchFamily="18" charset="-120"/>
                </a:rPr>
                <a:t>1</a:t>
              </a:r>
              <a:endParaRPr lang="th-TH" altLang="en-US" sz="2800">
                <a:latin typeface="Times New Roman" panose="02020603050405020304" pitchFamily="18" charset="0"/>
                <a:cs typeface="Angsana New" pitchFamily="18" charset="-120"/>
              </a:endParaRPr>
            </a:p>
          </p:txBody>
        </p:sp>
        <p:sp>
          <p:nvSpPr>
            <p:cNvPr id="36886" name="Rectangle 18"/>
            <p:cNvSpPr>
              <a:spLocks noChangeArrowheads="1"/>
            </p:cNvSpPr>
            <p:nvPr/>
          </p:nvSpPr>
          <p:spPr bwMode="auto">
            <a:xfrm>
              <a:off x="3696" y="2832"/>
              <a:ext cx="528" cy="528"/>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800">
                  <a:latin typeface="Times New Roman" panose="02020603050405020304" pitchFamily="18" charset="0"/>
                  <a:cs typeface="Angsana New" pitchFamily="18" charset="-120"/>
                </a:rPr>
                <a:t>1</a:t>
              </a:r>
              <a:endParaRPr lang="th-TH" altLang="en-US" sz="2800">
                <a:latin typeface="Times New Roman" panose="02020603050405020304" pitchFamily="18" charset="0"/>
                <a:cs typeface="Angsana New" pitchFamily="18" charset="-120"/>
              </a:endParaRPr>
            </a:p>
          </p:txBody>
        </p:sp>
        <p:sp>
          <p:nvSpPr>
            <p:cNvPr id="36887" name="Rectangle 19"/>
            <p:cNvSpPr>
              <a:spLocks noChangeArrowheads="1"/>
            </p:cNvSpPr>
            <p:nvPr/>
          </p:nvSpPr>
          <p:spPr bwMode="auto">
            <a:xfrm>
              <a:off x="1584" y="1248"/>
              <a:ext cx="528" cy="528"/>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800">
                  <a:latin typeface="Times New Roman" panose="02020603050405020304" pitchFamily="18" charset="0"/>
                  <a:cs typeface="Angsana New" pitchFamily="18" charset="-120"/>
                </a:rPr>
                <a:t>1</a:t>
              </a:r>
              <a:endParaRPr lang="th-TH" altLang="en-US" sz="2800">
                <a:latin typeface="Times New Roman" panose="02020603050405020304" pitchFamily="18" charset="0"/>
                <a:cs typeface="Angsana New" pitchFamily="18" charset="-120"/>
              </a:endParaRPr>
            </a:p>
          </p:txBody>
        </p:sp>
        <p:sp>
          <p:nvSpPr>
            <p:cNvPr id="36888" name="Rectangle 20"/>
            <p:cNvSpPr>
              <a:spLocks noChangeArrowheads="1"/>
            </p:cNvSpPr>
            <p:nvPr/>
          </p:nvSpPr>
          <p:spPr bwMode="auto">
            <a:xfrm>
              <a:off x="2112" y="1248"/>
              <a:ext cx="528" cy="528"/>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800">
                  <a:latin typeface="Times New Roman" panose="02020603050405020304" pitchFamily="18" charset="0"/>
                  <a:cs typeface="Angsana New" pitchFamily="18" charset="-120"/>
                </a:rPr>
                <a:t>1</a:t>
              </a:r>
              <a:endParaRPr lang="th-TH" altLang="en-US" sz="2800">
                <a:latin typeface="Times New Roman" panose="02020603050405020304" pitchFamily="18" charset="0"/>
                <a:cs typeface="Angsana New" pitchFamily="18" charset="-120"/>
              </a:endParaRPr>
            </a:p>
          </p:txBody>
        </p:sp>
        <p:sp>
          <p:nvSpPr>
            <p:cNvPr id="36889" name="Rectangle 21"/>
            <p:cNvSpPr>
              <a:spLocks noChangeArrowheads="1"/>
            </p:cNvSpPr>
            <p:nvPr/>
          </p:nvSpPr>
          <p:spPr bwMode="auto">
            <a:xfrm>
              <a:off x="2640" y="1248"/>
              <a:ext cx="528" cy="528"/>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800">
                  <a:latin typeface="Times New Roman" panose="02020603050405020304" pitchFamily="18" charset="0"/>
                  <a:cs typeface="Angsana New" pitchFamily="18" charset="-120"/>
                </a:rPr>
                <a:t>1</a:t>
              </a:r>
              <a:endParaRPr lang="th-TH" altLang="en-US" sz="2800">
                <a:latin typeface="Times New Roman" panose="02020603050405020304" pitchFamily="18" charset="0"/>
                <a:cs typeface="Angsana New" pitchFamily="18" charset="-120"/>
              </a:endParaRPr>
            </a:p>
          </p:txBody>
        </p:sp>
        <p:sp>
          <p:nvSpPr>
            <p:cNvPr id="36890" name="Rectangle 22"/>
            <p:cNvSpPr>
              <a:spLocks noChangeArrowheads="1"/>
            </p:cNvSpPr>
            <p:nvPr/>
          </p:nvSpPr>
          <p:spPr bwMode="auto">
            <a:xfrm>
              <a:off x="3168" y="1248"/>
              <a:ext cx="528" cy="528"/>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800">
                  <a:latin typeface="Times New Roman" panose="02020603050405020304" pitchFamily="18" charset="0"/>
                  <a:cs typeface="Angsana New" pitchFamily="18" charset="-120"/>
                </a:rPr>
                <a:t>1</a:t>
              </a:r>
              <a:endParaRPr lang="th-TH" altLang="en-US" sz="2800">
                <a:latin typeface="Times New Roman" panose="02020603050405020304" pitchFamily="18" charset="0"/>
                <a:cs typeface="Angsana New" pitchFamily="18" charset="-120"/>
              </a:endParaRPr>
            </a:p>
          </p:txBody>
        </p:sp>
        <p:sp>
          <p:nvSpPr>
            <p:cNvPr id="36891" name="Rectangle 23"/>
            <p:cNvSpPr>
              <a:spLocks noChangeArrowheads="1"/>
            </p:cNvSpPr>
            <p:nvPr/>
          </p:nvSpPr>
          <p:spPr bwMode="auto">
            <a:xfrm>
              <a:off x="3696" y="1248"/>
              <a:ext cx="528" cy="528"/>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800">
                  <a:latin typeface="Times New Roman" panose="02020603050405020304" pitchFamily="18" charset="0"/>
                  <a:cs typeface="Angsana New" pitchFamily="18" charset="-120"/>
                </a:rPr>
                <a:t>1</a:t>
              </a:r>
              <a:endParaRPr lang="th-TH" altLang="en-US" sz="2800">
                <a:latin typeface="Times New Roman" panose="02020603050405020304" pitchFamily="18" charset="0"/>
                <a:cs typeface="Angsana New" pitchFamily="18" charset="-120"/>
              </a:endParaRPr>
            </a:p>
          </p:txBody>
        </p:sp>
        <p:sp>
          <p:nvSpPr>
            <p:cNvPr id="36892" name="Rectangle 24"/>
            <p:cNvSpPr>
              <a:spLocks noChangeArrowheads="1"/>
            </p:cNvSpPr>
            <p:nvPr/>
          </p:nvSpPr>
          <p:spPr bwMode="auto">
            <a:xfrm>
              <a:off x="1584" y="3360"/>
              <a:ext cx="528" cy="528"/>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800">
                  <a:latin typeface="Times New Roman" panose="02020603050405020304" pitchFamily="18" charset="0"/>
                  <a:cs typeface="Angsana New" pitchFamily="18" charset="-120"/>
                </a:rPr>
                <a:t>1</a:t>
              </a:r>
              <a:endParaRPr lang="th-TH" altLang="en-US" sz="2800">
                <a:latin typeface="Times New Roman" panose="02020603050405020304" pitchFamily="18" charset="0"/>
                <a:cs typeface="Angsana New" pitchFamily="18" charset="-120"/>
              </a:endParaRPr>
            </a:p>
          </p:txBody>
        </p:sp>
        <p:sp>
          <p:nvSpPr>
            <p:cNvPr id="36893" name="Rectangle 25"/>
            <p:cNvSpPr>
              <a:spLocks noChangeArrowheads="1"/>
            </p:cNvSpPr>
            <p:nvPr/>
          </p:nvSpPr>
          <p:spPr bwMode="auto">
            <a:xfrm>
              <a:off x="2112" y="3360"/>
              <a:ext cx="528" cy="528"/>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800">
                  <a:latin typeface="Times New Roman" panose="02020603050405020304" pitchFamily="18" charset="0"/>
                  <a:cs typeface="Angsana New" pitchFamily="18" charset="-120"/>
                </a:rPr>
                <a:t>1</a:t>
              </a:r>
              <a:endParaRPr lang="th-TH" altLang="en-US" sz="2800">
                <a:latin typeface="Times New Roman" panose="02020603050405020304" pitchFamily="18" charset="0"/>
                <a:cs typeface="Angsana New" pitchFamily="18" charset="-120"/>
              </a:endParaRPr>
            </a:p>
          </p:txBody>
        </p:sp>
        <p:sp>
          <p:nvSpPr>
            <p:cNvPr id="36894" name="Rectangle 26"/>
            <p:cNvSpPr>
              <a:spLocks noChangeArrowheads="1"/>
            </p:cNvSpPr>
            <p:nvPr/>
          </p:nvSpPr>
          <p:spPr bwMode="auto">
            <a:xfrm>
              <a:off x="2640" y="3360"/>
              <a:ext cx="528" cy="528"/>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800">
                  <a:latin typeface="Times New Roman" panose="02020603050405020304" pitchFamily="18" charset="0"/>
                  <a:cs typeface="Angsana New" pitchFamily="18" charset="-120"/>
                </a:rPr>
                <a:t>1</a:t>
              </a:r>
              <a:endParaRPr lang="th-TH" altLang="en-US" sz="2800">
                <a:latin typeface="Times New Roman" panose="02020603050405020304" pitchFamily="18" charset="0"/>
                <a:cs typeface="Angsana New" pitchFamily="18" charset="-120"/>
              </a:endParaRPr>
            </a:p>
          </p:txBody>
        </p:sp>
        <p:sp>
          <p:nvSpPr>
            <p:cNvPr id="36895" name="Rectangle 27"/>
            <p:cNvSpPr>
              <a:spLocks noChangeArrowheads="1"/>
            </p:cNvSpPr>
            <p:nvPr/>
          </p:nvSpPr>
          <p:spPr bwMode="auto">
            <a:xfrm>
              <a:off x="3168" y="3360"/>
              <a:ext cx="528" cy="528"/>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800">
                  <a:latin typeface="Times New Roman" panose="02020603050405020304" pitchFamily="18" charset="0"/>
                  <a:cs typeface="Angsana New" pitchFamily="18" charset="-120"/>
                </a:rPr>
                <a:t>1</a:t>
              </a:r>
              <a:endParaRPr lang="th-TH" altLang="en-US" sz="2800">
                <a:latin typeface="Times New Roman" panose="02020603050405020304" pitchFamily="18" charset="0"/>
                <a:cs typeface="Angsana New" pitchFamily="18" charset="-120"/>
              </a:endParaRPr>
            </a:p>
          </p:txBody>
        </p:sp>
        <p:sp>
          <p:nvSpPr>
            <p:cNvPr id="36896" name="Rectangle 28"/>
            <p:cNvSpPr>
              <a:spLocks noChangeArrowheads="1"/>
            </p:cNvSpPr>
            <p:nvPr/>
          </p:nvSpPr>
          <p:spPr bwMode="auto">
            <a:xfrm>
              <a:off x="3696" y="3360"/>
              <a:ext cx="528" cy="528"/>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800">
                  <a:latin typeface="Times New Roman" panose="02020603050405020304" pitchFamily="18" charset="0"/>
                  <a:cs typeface="Angsana New" pitchFamily="18" charset="-120"/>
                </a:rPr>
                <a:t>1</a:t>
              </a:r>
              <a:endParaRPr lang="th-TH" altLang="en-US" sz="2800">
                <a:latin typeface="Times New Roman" panose="02020603050405020304" pitchFamily="18" charset="0"/>
                <a:cs typeface="Angsana New" pitchFamily="18" charset="-120"/>
              </a:endParaRPr>
            </a:p>
          </p:txBody>
        </p:sp>
      </p:grpSp>
      <p:graphicFrame>
        <p:nvGraphicFramePr>
          <p:cNvPr id="17438" name="Object 30"/>
          <p:cNvGraphicFramePr>
            <a:graphicFrameLocks noChangeAspect="1"/>
          </p:cNvGraphicFramePr>
          <p:nvPr/>
        </p:nvGraphicFramePr>
        <p:xfrm>
          <a:off x="3087688" y="1828800"/>
          <a:ext cx="520700" cy="895350"/>
        </p:xfrm>
        <a:graphic>
          <a:graphicData uri="http://schemas.openxmlformats.org/presentationml/2006/ole">
            <mc:AlternateContent xmlns:mc="http://schemas.openxmlformats.org/markup-compatibility/2006">
              <mc:Choice xmlns:v="urn:schemas-microsoft-com:vml" Requires="v">
                <p:oleObj spid="_x0000_s36933" name="Equation" r:id="rId3" imgW="228501" imgH="393529" progId="Equation.3">
                  <p:embed/>
                </p:oleObj>
              </mc:Choice>
              <mc:Fallback>
                <p:oleObj name="Equation" r:id="rId3" imgW="228501" imgH="393529" progId="Equation.3">
                  <p:embed/>
                  <p:pic>
                    <p:nvPicPr>
                      <p:cNvPr id="0" name="Object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7688" y="1828800"/>
                        <a:ext cx="5207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39" name="Object 31"/>
          <p:cNvGraphicFramePr>
            <a:graphicFrameLocks noChangeAspect="1"/>
          </p:cNvGraphicFramePr>
          <p:nvPr/>
        </p:nvGraphicFramePr>
        <p:xfrm>
          <a:off x="2935288" y="1828800"/>
          <a:ext cx="722312" cy="895350"/>
        </p:xfrm>
        <a:graphic>
          <a:graphicData uri="http://schemas.openxmlformats.org/presentationml/2006/ole">
            <mc:AlternateContent xmlns:mc="http://schemas.openxmlformats.org/markup-compatibility/2006">
              <mc:Choice xmlns:v="urn:schemas-microsoft-com:vml" Requires="v">
                <p:oleObj spid="_x0000_s36934" name="Equation" r:id="rId5" imgW="317225" imgH="393359" progId="Equation.3">
                  <p:embed/>
                </p:oleObj>
              </mc:Choice>
              <mc:Fallback>
                <p:oleObj name="Equation" r:id="rId5" imgW="317225" imgH="393359" progId="Equation.3">
                  <p:embed/>
                  <p:pic>
                    <p:nvPicPr>
                      <p:cNvPr id="0" name="Object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35288" y="1828800"/>
                        <a:ext cx="722312"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71" name="Object 4"/>
          <p:cNvGraphicFramePr>
            <a:graphicFrameLocks noChangeAspect="1"/>
          </p:cNvGraphicFramePr>
          <p:nvPr/>
        </p:nvGraphicFramePr>
        <p:xfrm>
          <a:off x="1752600" y="4640263"/>
          <a:ext cx="5334000" cy="1989137"/>
        </p:xfrm>
        <a:graphic>
          <a:graphicData uri="http://schemas.openxmlformats.org/presentationml/2006/ole">
            <mc:AlternateContent xmlns:mc="http://schemas.openxmlformats.org/markup-compatibility/2006">
              <mc:Choice xmlns:v="urn:schemas-microsoft-com:vml" Requires="v">
                <p:oleObj spid="_x0000_s36935" name="Equation" r:id="rId7" imgW="2247900" imgH="838200" progId="Equation.3">
                  <p:embed/>
                </p:oleObj>
              </mc:Choice>
              <mc:Fallback>
                <p:oleObj name="Equation" r:id="rId7" imgW="2247900" imgH="83820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52600" y="4640263"/>
                        <a:ext cx="5334000" cy="1989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7438"/>
                                        </p:tgtEl>
                                        <p:attrNameLst>
                                          <p:attrName>style.visibility</p:attrName>
                                        </p:attrNameLst>
                                      </p:cBhvr>
                                      <p:to>
                                        <p:strVal val="visible"/>
                                      </p:to>
                                    </p:set>
                                  </p:childTnLst>
                                  <p:subTnLst>
                                    <p:set>
                                      <p:cBhvr override="childStyle">
                                        <p:cTn dur="1" fill="hold" display="0" masterRel="nextClick" afterEffect="1"/>
                                        <p:tgtEl>
                                          <p:spTgt spid="17438"/>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74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ChangeArrowheads="1"/>
          </p:cNvSpPr>
          <p:nvPr>
            <p:ph type="title"/>
          </p:nvPr>
        </p:nvSpPr>
        <p:spPr>
          <a:xfrm>
            <a:off x="20638" y="-7938"/>
            <a:ext cx="9123362" cy="922338"/>
          </a:xfrm>
        </p:spPr>
        <p:txBody>
          <a:bodyPr/>
          <a:lstStyle/>
          <a:p>
            <a:pPr eaLnBrk="1" hangingPunct="1"/>
            <a:r>
              <a:rPr lang="en-US" altLang="en-US" sz="3200">
                <a:cs typeface="FreesiaUPC" pitchFamily="34" charset="-34"/>
              </a:rPr>
              <a:t>Smoothing Linear Filters - example</a:t>
            </a:r>
          </a:p>
        </p:txBody>
      </p:sp>
      <p:sp>
        <p:nvSpPr>
          <p:cNvPr id="37891" name="Content Placeholder 1"/>
          <p:cNvSpPr>
            <a:spLocks noGrp="1"/>
          </p:cNvSpPr>
          <p:nvPr>
            <p:ph sz="quarter" idx="1"/>
          </p:nvPr>
        </p:nvSpPr>
        <p:spPr>
          <a:xfrm>
            <a:off x="38100" y="990600"/>
            <a:ext cx="3848100" cy="5638800"/>
          </a:xfrm>
        </p:spPr>
        <p:txBody>
          <a:bodyPr/>
          <a:lstStyle/>
          <a:p>
            <a:pPr eaLnBrk="1" hangingPunct="1"/>
            <a:r>
              <a:rPr lang="en-US" altLang="en-US" sz="2800">
                <a:cs typeface="FreesiaUPC" pitchFamily="34" charset="-34"/>
              </a:rPr>
              <a:t>Mask size determines the degree of smoothing (loss of detail).</a:t>
            </a:r>
          </a:p>
          <a:p>
            <a:pPr eaLnBrk="1" hangingPunct="1"/>
            <a:endParaRPr lang="en-US" altLang="en-US" sz="2800">
              <a:cs typeface="FreesiaUPC" pitchFamily="34" charset="-34"/>
            </a:endParaRPr>
          </a:p>
        </p:txBody>
      </p:sp>
      <p:grpSp>
        <p:nvGrpSpPr>
          <p:cNvPr id="37892" name="Group 2"/>
          <p:cNvGrpSpPr>
            <a:grpSpLocks/>
          </p:cNvGrpSpPr>
          <p:nvPr/>
        </p:nvGrpSpPr>
        <p:grpSpPr bwMode="auto">
          <a:xfrm>
            <a:off x="3641725" y="762000"/>
            <a:ext cx="5426075" cy="5867400"/>
            <a:chOff x="1295400" y="762000"/>
            <a:chExt cx="5425440" cy="5867400"/>
          </a:xfrm>
        </p:grpSpPr>
        <p:pic>
          <p:nvPicPr>
            <p:cNvPr id="3789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762000"/>
              <a:ext cx="3935413"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4" name="Text Box 5"/>
            <p:cNvSpPr txBox="1">
              <a:spLocks noChangeArrowheads="1"/>
            </p:cNvSpPr>
            <p:nvPr/>
          </p:nvSpPr>
          <p:spPr bwMode="auto">
            <a:xfrm>
              <a:off x="6172200" y="1600200"/>
              <a:ext cx="54864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50000"/>
                </a:spcBef>
                <a:buClrTx/>
                <a:buSzTx/>
                <a:buFontTx/>
                <a:buNone/>
              </a:pPr>
              <a:r>
                <a:rPr lang="en-US" altLang="en-US" sz="1800">
                  <a:latin typeface="Arial" panose="020B0604020202020204" pitchFamily="34" charset="0"/>
                  <a:ea typeface="PMingLiU" pitchFamily="18" charset="-120"/>
                  <a:cs typeface="Angsana New" pitchFamily="18" charset="-120"/>
                </a:rPr>
                <a:t>3x3</a:t>
              </a:r>
            </a:p>
          </p:txBody>
        </p:sp>
        <p:sp>
          <p:nvSpPr>
            <p:cNvPr id="37895" name="Text Box 6"/>
            <p:cNvSpPr txBox="1">
              <a:spLocks noChangeArrowheads="1"/>
            </p:cNvSpPr>
            <p:nvPr/>
          </p:nvSpPr>
          <p:spPr bwMode="auto">
            <a:xfrm>
              <a:off x="1295400" y="3429000"/>
              <a:ext cx="990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50000"/>
                </a:spcBef>
                <a:buClrTx/>
                <a:buSzTx/>
                <a:buFontTx/>
                <a:buNone/>
              </a:pPr>
              <a:r>
                <a:rPr lang="en-US" altLang="en-US" sz="1800">
                  <a:latin typeface="Arial" panose="020B0604020202020204" pitchFamily="34" charset="0"/>
                  <a:ea typeface="PMingLiU" pitchFamily="18" charset="-120"/>
                  <a:cs typeface="Angsana New" pitchFamily="18" charset="-120"/>
                </a:rPr>
                <a:t>5x5</a:t>
              </a:r>
            </a:p>
          </p:txBody>
        </p:sp>
        <p:sp>
          <p:nvSpPr>
            <p:cNvPr id="37896" name="Text Box 7"/>
            <p:cNvSpPr txBox="1">
              <a:spLocks noChangeArrowheads="1"/>
            </p:cNvSpPr>
            <p:nvPr/>
          </p:nvSpPr>
          <p:spPr bwMode="auto">
            <a:xfrm>
              <a:off x="1295400" y="5500688"/>
              <a:ext cx="990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50000"/>
                </a:spcBef>
                <a:buClrTx/>
                <a:buSzTx/>
                <a:buFontTx/>
                <a:buNone/>
              </a:pPr>
              <a:r>
                <a:rPr lang="en-US" altLang="en-US" sz="1800">
                  <a:latin typeface="Arial" panose="020B0604020202020204" pitchFamily="34" charset="0"/>
                  <a:ea typeface="PMingLiU" pitchFamily="18" charset="-120"/>
                  <a:cs typeface="Angsana New" pitchFamily="18" charset="-120"/>
                </a:rPr>
                <a:t>15x15</a:t>
              </a:r>
            </a:p>
          </p:txBody>
        </p:sp>
        <p:sp>
          <p:nvSpPr>
            <p:cNvPr id="37897" name="Text Box 8"/>
            <p:cNvSpPr txBox="1">
              <a:spLocks noChangeArrowheads="1"/>
            </p:cNvSpPr>
            <p:nvPr/>
          </p:nvSpPr>
          <p:spPr bwMode="auto">
            <a:xfrm>
              <a:off x="6172200" y="3429000"/>
              <a:ext cx="54864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50000"/>
                </a:spcBef>
                <a:buClrTx/>
                <a:buSzTx/>
                <a:buFontTx/>
                <a:buNone/>
              </a:pPr>
              <a:r>
                <a:rPr lang="en-US" altLang="en-US" sz="1800">
                  <a:latin typeface="Arial" panose="020B0604020202020204" pitchFamily="34" charset="0"/>
                  <a:ea typeface="PMingLiU" pitchFamily="18" charset="-120"/>
                  <a:cs typeface="Angsana New" pitchFamily="18" charset="-120"/>
                </a:rPr>
                <a:t>9x9</a:t>
              </a:r>
            </a:p>
          </p:txBody>
        </p:sp>
        <p:sp>
          <p:nvSpPr>
            <p:cNvPr id="37898" name="Text Box 9"/>
            <p:cNvSpPr txBox="1">
              <a:spLocks noChangeArrowheads="1"/>
            </p:cNvSpPr>
            <p:nvPr/>
          </p:nvSpPr>
          <p:spPr bwMode="auto">
            <a:xfrm>
              <a:off x="6172200" y="5500688"/>
              <a:ext cx="5486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50000"/>
                </a:spcBef>
                <a:buClrTx/>
                <a:buSzTx/>
                <a:buFontTx/>
                <a:buNone/>
              </a:pPr>
              <a:r>
                <a:rPr lang="en-US" altLang="en-US" sz="1800">
                  <a:latin typeface="Arial" panose="020B0604020202020204" pitchFamily="34" charset="0"/>
                  <a:ea typeface="PMingLiU" pitchFamily="18" charset="-120"/>
                  <a:cs typeface="Angsana New" pitchFamily="18" charset="-120"/>
                </a:rPr>
                <a:t>35x35</a:t>
              </a:r>
            </a:p>
          </p:txBody>
        </p:sp>
        <p:sp>
          <p:nvSpPr>
            <p:cNvPr id="37899" name="Text Box 10"/>
            <p:cNvSpPr txBox="1">
              <a:spLocks noChangeArrowheads="1"/>
            </p:cNvSpPr>
            <p:nvPr/>
          </p:nvSpPr>
          <p:spPr bwMode="auto">
            <a:xfrm>
              <a:off x="1295400" y="1524000"/>
              <a:ext cx="990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50000"/>
                </a:spcBef>
                <a:buClrTx/>
                <a:buSzTx/>
                <a:buFontTx/>
                <a:buNone/>
              </a:pPr>
              <a:r>
                <a:rPr lang="en-US" altLang="en-US" sz="1800">
                  <a:latin typeface="Arial" panose="020B0604020202020204" pitchFamily="34" charset="0"/>
                  <a:ea typeface="PMingLiU" pitchFamily="18" charset="-120"/>
                  <a:cs typeface="Angsana New" pitchFamily="18" charset="-120"/>
                </a:rPr>
                <a:t>original</a:t>
              </a: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20638" y="-7938"/>
            <a:ext cx="9123362" cy="922338"/>
          </a:xfrm>
        </p:spPr>
        <p:txBody>
          <a:bodyPr/>
          <a:lstStyle/>
          <a:p>
            <a:pPr eaLnBrk="1" hangingPunct="1"/>
            <a:r>
              <a:rPr lang="en-US" altLang="en-US">
                <a:cs typeface="FreesiaUPC" pitchFamily="34" charset="-34"/>
              </a:rPr>
              <a:t>Smoothing Linear Filters - example</a:t>
            </a:r>
          </a:p>
        </p:txBody>
      </p:sp>
      <p:sp>
        <p:nvSpPr>
          <p:cNvPr id="39939" name="Content Placeholder 1"/>
          <p:cNvSpPr>
            <a:spLocks noGrp="1"/>
          </p:cNvSpPr>
          <p:nvPr>
            <p:ph sz="quarter" idx="1"/>
          </p:nvPr>
        </p:nvSpPr>
        <p:spPr>
          <a:xfrm>
            <a:off x="38100" y="990600"/>
            <a:ext cx="9067800" cy="5638800"/>
          </a:xfrm>
        </p:spPr>
        <p:txBody>
          <a:bodyPr/>
          <a:lstStyle/>
          <a:p>
            <a:pPr eaLnBrk="1" hangingPunct="1"/>
            <a:endParaRPr lang="en-US" altLang="en-US">
              <a:cs typeface="FreesiaUPC" pitchFamily="34" charset="-34"/>
            </a:endParaRPr>
          </a:p>
        </p:txBody>
      </p:sp>
      <p:pic>
        <p:nvPicPr>
          <p:cNvPr id="39940" name="Picture 3" descr="original_linear_fil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522413"/>
            <a:ext cx="2136775" cy="214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Picture 4" descr="3x3_linear_fil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522413"/>
            <a:ext cx="2136775" cy="214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 name="Picture 5" descr="5x5_linear_fil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1522413"/>
            <a:ext cx="2136775" cy="214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3" name="Picture 6" descr="7x7_linear_filt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4200" y="1522413"/>
            <a:ext cx="2136775" cy="214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4" name="Text Box 7"/>
          <p:cNvSpPr txBox="1">
            <a:spLocks noChangeArrowheads="1"/>
          </p:cNvSpPr>
          <p:nvPr/>
        </p:nvSpPr>
        <p:spPr bwMode="auto">
          <a:xfrm>
            <a:off x="3024188" y="3657600"/>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lang="en-US" altLang="en-US" sz="2400">
                <a:latin typeface="Times New Roman" panose="02020603050405020304" pitchFamily="18" charset="0"/>
                <a:cs typeface="Angsana New" pitchFamily="18" charset="-120"/>
              </a:rPr>
              <a:t>[3x3]</a:t>
            </a:r>
          </a:p>
        </p:txBody>
      </p:sp>
      <p:sp>
        <p:nvSpPr>
          <p:cNvPr id="39945" name="Text Box 8"/>
          <p:cNvSpPr txBox="1">
            <a:spLocks noChangeArrowheads="1"/>
          </p:cNvSpPr>
          <p:nvPr/>
        </p:nvSpPr>
        <p:spPr bwMode="auto">
          <a:xfrm>
            <a:off x="5486400" y="3657600"/>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lang="en-US" altLang="en-US" sz="2400">
                <a:latin typeface="Times New Roman" panose="02020603050405020304" pitchFamily="18" charset="0"/>
                <a:cs typeface="Angsana New" pitchFamily="18" charset="-120"/>
              </a:rPr>
              <a:t>[5x5]</a:t>
            </a:r>
          </a:p>
        </p:txBody>
      </p:sp>
      <p:sp>
        <p:nvSpPr>
          <p:cNvPr id="39946" name="Text Box 9"/>
          <p:cNvSpPr txBox="1">
            <a:spLocks noChangeArrowheads="1"/>
          </p:cNvSpPr>
          <p:nvPr/>
        </p:nvSpPr>
        <p:spPr bwMode="auto">
          <a:xfrm>
            <a:off x="7588250" y="3657600"/>
            <a:ext cx="84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lang="en-US" altLang="en-US" sz="2400">
                <a:latin typeface="Times New Roman" panose="02020603050405020304" pitchFamily="18" charset="0"/>
                <a:cs typeface="Angsana New" pitchFamily="18" charset="-120"/>
              </a:rPr>
              <a:t>[7x7]</a:t>
            </a:r>
          </a:p>
        </p:txBody>
      </p:sp>
      <p:sp>
        <p:nvSpPr>
          <p:cNvPr id="39947" name="Text Box 10"/>
          <p:cNvSpPr txBox="1">
            <a:spLocks noChangeArrowheads="1"/>
          </p:cNvSpPr>
          <p:nvPr/>
        </p:nvSpPr>
        <p:spPr bwMode="auto">
          <a:xfrm>
            <a:off x="76200" y="3657600"/>
            <a:ext cx="2035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lang="en-US" altLang="en-US" sz="2400">
                <a:latin typeface="Times New Roman" panose="02020603050405020304" pitchFamily="18" charset="0"/>
                <a:cs typeface="Angsana New" pitchFamily="18" charset="-120"/>
              </a:rPr>
              <a:t>Original Image</a:t>
            </a:r>
          </a:p>
        </p:txBody>
      </p:sp>
      <p:pic>
        <p:nvPicPr>
          <p:cNvPr id="3994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3738" y="4270375"/>
            <a:ext cx="2443162"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39949" name="Picture 3"/>
          <p:cNvPicPr>
            <a:picLocks noChangeAspect="1" noChangeArrowheads="1"/>
          </p:cNvPicPr>
          <p:nvPr/>
        </p:nvPicPr>
        <p:blipFill>
          <a:blip r:embed="rId7">
            <a:extLst>
              <a:ext uri="{28A0092B-C50C-407E-A947-70E740481C1C}">
                <a14:useLocalDpi xmlns:a14="http://schemas.microsoft.com/office/drawing/2010/main" val="0"/>
              </a:ext>
            </a:extLst>
          </a:blip>
          <a:srcRect l="8536" t="41077" r="67848" b="11176"/>
          <a:stretch>
            <a:fillRect/>
          </a:stretch>
        </p:blipFill>
        <p:spPr bwMode="auto">
          <a:xfrm>
            <a:off x="4859338" y="4270375"/>
            <a:ext cx="2468562" cy="210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39950" name="Text Box 9"/>
          <p:cNvSpPr txBox="1">
            <a:spLocks noChangeArrowheads="1"/>
          </p:cNvSpPr>
          <p:nvPr/>
        </p:nvSpPr>
        <p:spPr bwMode="auto">
          <a:xfrm>
            <a:off x="5140325" y="6397625"/>
            <a:ext cx="1870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kumimoji="1" lang="en-US" altLang="en-US" sz="2000">
                <a:latin typeface="Times New Roman" panose="02020603050405020304" pitchFamily="18" charset="0"/>
                <a:cs typeface="Angsana New" pitchFamily="18" charset="-120"/>
              </a:rPr>
              <a:t>smoothed image</a:t>
            </a:r>
          </a:p>
        </p:txBody>
      </p:sp>
      <p:sp>
        <p:nvSpPr>
          <p:cNvPr id="39951" name="Text Box 10"/>
          <p:cNvSpPr txBox="1">
            <a:spLocks noChangeArrowheads="1"/>
          </p:cNvSpPr>
          <p:nvPr/>
        </p:nvSpPr>
        <p:spPr bwMode="auto">
          <a:xfrm>
            <a:off x="2454275" y="6397625"/>
            <a:ext cx="14001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kumimoji="1" lang="en-US" altLang="en-US" sz="2000">
                <a:latin typeface="Times New Roman" panose="02020603050405020304" pitchFamily="18" charset="0"/>
                <a:cs typeface="Angsana New" pitchFamily="18" charset="-120"/>
              </a:rPr>
              <a:t>input image</a:t>
            </a:r>
          </a:p>
        </p:txBody>
      </p:sp>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20638" y="-7938"/>
            <a:ext cx="9123362" cy="922338"/>
          </a:xfrm>
        </p:spPr>
        <p:txBody>
          <a:bodyPr/>
          <a:lstStyle/>
          <a:p>
            <a:pPr eaLnBrk="1" hangingPunct="1"/>
            <a:r>
              <a:rPr lang="en-US" altLang="en-US">
                <a:cs typeface="FreesiaUPC" pitchFamily="34" charset="-34"/>
              </a:rPr>
              <a:t>Smoothing Linear Filters - example</a:t>
            </a:r>
          </a:p>
        </p:txBody>
      </p:sp>
      <p:pic>
        <p:nvPicPr>
          <p:cNvPr id="40963" name="Picture 4"/>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685800" y="3124200"/>
            <a:ext cx="7924800" cy="2852738"/>
          </a:xfrm>
          <a:noFill/>
        </p:spPr>
      </p:pic>
      <p:sp>
        <p:nvSpPr>
          <p:cNvPr id="40964" name="Text Box 5"/>
          <p:cNvSpPr txBox="1">
            <a:spLocks noChangeArrowheads="1"/>
          </p:cNvSpPr>
          <p:nvPr/>
        </p:nvSpPr>
        <p:spPr bwMode="auto">
          <a:xfrm>
            <a:off x="3733800" y="2667000"/>
            <a:ext cx="1828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kumimoji="1" lang="en-US" altLang="en-US" sz="1800">
                <a:latin typeface="Times New Roman" panose="02020603050405020304" pitchFamily="18" charset="0"/>
                <a:cs typeface="Angsana New" pitchFamily="18" charset="-120"/>
              </a:rPr>
              <a:t>15 x 15 averaging</a:t>
            </a:r>
          </a:p>
        </p:txBody>
      </p:sp>
      <p:sp>
        <p:nvSpPr>
          <p:cNvPr id="40965" name="Text Box 6"/>
          <p:cNvSpPr txBox="1">
            <a:spLocks noChangeArrowheads="1"/>
          </p:cNvSpPr>
          <p:nvPr/>
        </p:nvSpPr>
        <p:spPr bwMode="auto">
          <a:xfrm>
            <a:off x="6324600" y="2667000"/>
            <a:ext cx="19431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kumimoji="1" lang="en-US" altLang="en-US" sz="1800">
                <a:latin typeface="Times New Roman" panose="02020603050405020304" pitchFamily="18" charset="0"/>
                <a:cs typeface="Angsana New" pitchFamily="18" charset="-120"/>
              </a:rPr>
              <a:t>image thresholding</a:t>
            </a:r>
          </a:p>
        </p:txBody>
      </p:sp>
      <p:sp>
        <p:nvSpPr>
          <p:cNvPr id="40966" name="Text Box 7"/>
          <p:cNvSpPr txBox="1">
            <a:spLocks noChangeArrowheads="1"/>
          </p:cNvSpPr>
          <p:nvPr/>
        </p:nvSpPr>
        <p:spPr bwMode="auto">
          <a:xfrm>
            <a:off x="1050925" y="1717675"/>
            <a:ext cx="5372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kumimoji="1" lang="en-US" altLang="en-US" sz="2400">
                <a:solidFill>
                  <a:srgbClr val="0000FF"/>
                </a:solidFill>
                <a:latin typeface="Times New Roman" panose="02020603050405020304" pitchFamily="18" charset="0"/>
                <a:cs typeface="Angsana New" pitchFamily="18" charset="-120"/>
              </a:rPr>
              <a:t>Example: </a:t>
            </a:r>
            <a:r>
              <a:rPr kumimoji="1" lang="en-US" altLang="en-US" sz="2400">
                <a:latin typeface="Times New Roman" panose="02020603050405020304" pitchFamily="18" charset="0"/>
                <a:cs typeface="Angsana New" pitchFamily="18" charset="-120"/>
              </a:rPr>
              <a:t>extract largest, brightest objects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EC420B4-D176-41D5-A143-24BB966DC950}"/>
              </a:ext>
            </a:extLst>
          </p:cNvPr>
          <p:cNvSpPr>
            <a:spLocks noGrp="1"/>
          </p:cNvSpPr>
          <p:nvPr>
            <p:ph type="title"/>
          </p:nvPr>
        </p:nvSpPr>
        <p:spPr>
          <a:effectLst>
            <a:outerShdw blurRad="50800" dist="38100" dir="2700000" algn="tl" rotWithShape="0">
              <a:schemeClr val="bg1">
                <a:lumMod val="75000"/>
                <a:alpha val="40000"/>
              </a:schemeClr>
            </a:outerShdw>
          </a:effectLst>
        </p:spPr>
        <p:txBody>
          <a:bodyPr>
            <a:normAutofit/>
          </a:bodyPr>
          <a:lstStyle/>
          <a:p>
            <a:pPr eaLnBrk="1" hangingPunct="1">
              <a:defRPr/>
            </a:pPr>
            <a:r>
              <a:rPr lang="en-US" kern="1200" dirty="0">
                <a:solidFill>
                  <a:srgbClr val="0033CC"/>
                </a:solidFill>
                <a:effectLst>
                  <a:outerShdw blurRad="38100" dist="38100" dir="2700000" algn="tl">
                    <a:srgbClr val="000000">
                      <a:alpha val="43137"/>
                    </a:srgbClr>
                  </a:outerShdw>
                </a:effectLst>
              </a:rPr>
              <a:t>Geometric Operations </a:t>
            </a:r>
          </a:p>
        </p:txBody>
      </p:sp>
      <p:sp>
        <p:nvSpPr>
          <p:cNvPr id="4100" name="Content Placeholder 12">
            <a:extLst>
              <a:ext uri="{FF2B5EF4-FFF2-40B4-BE49-F238E27FC236}">
                <a16:creationId xmlns:a16="http://schemas.microsoft.com/office/drawing/2014/main" id="{BF32A8E6-B542-44C2-8A51-F3EF9CA3D8B0}"/>
              </a:ext>
            </a:extLst>
          </p:cNvPr>
          <p:cNvSpPr>
            <a:spLocks noGrp="1"/>
          </p:cNvSpPr>
          <p:nvPr>
            <p:ph sz="quarter" idx="1"/>
          </p:nvPr>
        </p:nvSpPr>
        <p:spPr/>
        <p:txBody>
          <a:bodyPr/>
          <a:lstStyle/>
          <a:p>
            <a:pPr lvl="1" eaLnBrk="1" hangingPunct="1">
              <a:buFontTx/>
              <a:buNone/>
            </a:pPr>
            <a:endParaRPr lang="en-US" altLang="he-IL"/>
          </a:p>
          <a:p>
            <a:pPr lvl="1" eaLnBrk="1" hangingPunct="1">
              <a:buFont typeface="Symbol" panose="05050102010706020507" pitchFamily="18" charset="2"/>
              <a:buChar char="·"/>
            </a:pPr>
            <a:r>
              <a:rPr lang="en-US" altLang="he-IL"/>
              <a:t>Operation depend on pixel's coordinates.</a:t>
            </a:r>
          </a:p>
          <a:p>
            <a:pPr lvl="1" eaLnBrk="1" hangingPunct="1">
              <a:buFont typeface="Symbol" panose="05050102010706020507" pitchFamily="18" charset="2"/>
              <a:buChar char="·"/>
            </a:pPr>
            <a:r>
              <a:rPr lang="en-US" altLang="he-IL"/>
              <a:t>Context free.</a:t>
            </a:r>
          </a:p>
          <a:p>
            <a:pPr lvl="1" eaLnBrk="1" hangingPunct="1">
              <a:buFont typeface="Symbol" panose="05050102010706020507" pitchFamily="18" charset="2"/>
              <a:buChar char="·"/>
            </a:pPr>
            <a:r>
              <a:rPr lang="en-US" altLang="he-IL"/>
              <a:t>Independent of pixels value.</a:t>
            </a:r>
          </a:p>
          <a:p>
            <a:pPr lvl="1" eaLnBrk="1" hangingPunct="1">
              <a:buFont typeface="Symbol" panose="05050102010706020507" pitchFamily="18" charset="2"/>
              <a:buChar char="·"/>
            </a:pPr>
            <a:r>
              <a:rPr lang="en-US" altLang="he-IL"/>
              <a:t>Example:</a:t>
            </a:r>
          </a:p>
          <a:p>
            <a:pPr lvl="1" eaLnBrk="1" hangingPunct="1">
              <a:buFont typeface="Symbol" panose="05050102010706020507" pitchFamily="18" charset="2"/>
              <a:buChar char="·"/>
            </a:pPr>
            <a:endParaRPr lang="en-US" altLang="he-IL">
              <a:solidFill>
                <a:srgbClr val="114FFB"/>
              </a:solidFill>
            </a:endParaRPr>
          </a:p>
          <a:p>
            <a:pPr eaLnBrk="1" hangingPunct="1">
              <a:buFont typeface="Symbol" panose="05050102010706020507" pitchFamily="18" charset="2"/>
              <a:buChar char="·"/>
            </a:pPr>
            <a:endParaRPr lang="en-US" altLang="he-IL" sz="2400"/>
          </a:p>
        </p:txBody>
      </p:sp>
      <p:graphicFrame>
        <p:nvGraphicFramePr>
          <p:cNvPr id="4098" name="Object 3">
            <a:extLst>
              <a:ext uri="{FF2B5EF4-FFF2-40B4-BE49-F238E27FC236}">
                <a16:creationId xmlns:a16="http://schemas.microsoft.com/office/drawing/2014/main" id="{F3AE66F3-8677-4A19-AB51-7961FB98E864}"/>
              </a:ext>
            </a:extLst>
          </p:cNvPr>
          <p:cNvGraphicFramePr>
            <a:graphicFrameLocks noChangeAspect="1"/>
          </p:cNvGraphicFramePr>
          <p:nvPr/>
        </p:nvGraphicFramePr>
        <p:xfrm>
          <a:off x="2498725" y="3667125"/>
          <a:ext cx="4114800" cy="604838"/>
        </p:xfrm>
        <a:graphic>
          <a:graphicData uri="http://schemas.openxmlformats.org/presentationml/2006/ole">
            <mc:AlternateContent xmlns:mc="http://schemas.openxmlformats.org/markup-compatibility/2006">
              <mc:Choice xmlns:v="urn:schemas-microsoft-com:vml" Requires="v">
                <p:oleObj spid="_x0000_s117764" name="משוואה" r:id="rId3" imgW="1460160" imgH="215640" progId="Equation.3">
                  <p:embed/>
                </p:oleObj>
              </mc:Choice>
              <mc:Fallback>
                <p:oleObj name="משוואה" r:id="rId3" imgW="1460160" imgH="215640" progId="Equation.3">
                  <p:embed/>
                  <p:pic>
                    <p:nvPicPr>
                      <p:cNvPr id="4098" name="Object 3">
                        <a:extLst>
                          <a:ext uri="{FF2B5EF4-FFF2-40B4-BE49-F238E27FC236}">
                            <a16:creationId xmlns:a16="http://schemas.microsoft.com/office/drawing/2014/main" id="{F3AE66F3-8677-4A19-AB51-7961FB98E8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8725" y="3667125"/>
                        <a:ext cx="4114800" cy="604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2743051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20638" y="-7938"/>
            <a:ext cx="9123362" cy="922338"/>
          </a:xfrm>
        </p:spPr>
        <p:txBody>
          <a:bodyPr/>
          <a:lstStyle/>
          <a:p>
            <a:pPr eaLnBrk="1" hangingPunct="1"/>
            <a:r>
              <a:rPr lang="en-US" altLang="en-US" dirty="0">
                <a:cs typeface="FreesiaUPC" pitchFamily="34" charset="-34"/>
              </a:rPr>
              <a:t>Smoothing filters: </a:t>
            </a:r>
            <a:r>
              <a:rPr lang="en-US" altLang="en-US" dirty="0">
                <a:solidFill>
                  <a:schemeClr val="accent2"/>
                </a:solidFill>
                <a:cs typeface="FreesiaUPC" pitchFamily="34" charset="-34"/>
              </a:rPr>
              <a:t>Gaussian</a:t>
            </a:r>
          </a:p>
        </p:txBody>
      </p:sp>
      <p:sp>
        <p:nvSpPr>
          <p:cNvPr id="405507" name="Rectangle 3"/>
          <p:cNvSpPr>
            <a:spLocks noGrp="1" noChangeArrowheads="1"/>
          </p:cNvSpPr>
          <p:nvPr>
            <p:ph sz="quarter" idx="1"/>
          </p:nvPr>
        </p:nvSpPr>
        <p:spPr>
          <a:xfrm>
            <a:off x="38100" y="990600"/>
            <a:ext cx="9067800" cy="5638800"/>
          </a:xfrm>
        </p:spPr>
        <p:txBody>
          <a:bodyPr>
            <a:normAutofit/>
          </a:bodyPr>
          <a:lstStyle/>
          <a:p>
            <a:pPr marL="320040" indent="-320040" eaLnBrk="1" fontAlgn="auto" hangingPunct="1">
              <a:spcAft>
                <a:spcPts val="0"/>
              </a:spcAft>
              <a:buFont typeface="Wingdings"/>
              <a:buChar char=""/>
              <a:defRPr/>
            </a:pPr>
            <a:r>
              <a:rPr lang="en-US" dirty="0"/>
              <a:t>The weights are Gaussian samples:</a:t>
            </a:r>
          </a:p>
          <a:p>
            <a:pPr marL="320040" indent="-320040" eaLnBrk="1" fontAlgn="auto" hangingPunct="1">
              <a:spcAft>
                <a:spcPts val="0"/>
              </a:spcAft>
              <a:buFont typeface="Wingdings"/>
              <a:buChar char=""/>
              <a:defRPr/>
            </a:pPr>
            <a:endParaRPr lang="en-US" dirty="0"/>
          </a:p>
          <a:p>
            <a:pPr marL="320040" indent="-320040" eaLnBrk="1" fontAlgn="auto" hangingPunct="1">
              <a:spcAft>
                <a:spcPts val="0"/>
              </a:spcAft>
              <a:buFont typeface="Wingdings"/>
              <a:buChar char=""/>
              <a:defRPr/>
            </a:pPr>
            <a:endParaRPr lang="en-US" dirty="0"/>
          </a:p>
          <a:p>
            <a:pPr marL="320040" indent="-320040" eaLnBrk="1" fontAlgn="auto" hangingPunct="1">
              <a:spcAft>
                <a:spcPts val="0"/>
              </a:spcAft>
              <a:buFont typeface="Wingdings"/>
              <a:buChar char=""/>
              <a:defRPr/>
            </a:pPr>
            <a:endParaRPr lang="en-US" dirty="0"/>
          </a:p>
          <a:p>
            <a:pPr marL="320040" indent="-320040" eaLnBrk="1" fontAlgn="auto" hangingPunct="1">
              <a:spcAft>
                <a:spcPts val="0"/>
              </a:spcAft>
              <a:buFont typeface="Wingdings"/>
              <a:buChar char=""/>
              <a:defRPr/>
            </a:pPr>
            <a:endParaRPr lang="en-US" dirty="0"/>
          </a:p>
          <a:p>
            <a:pPr marL="320040" indent="-320040" eaLnBrk="1" fontAlgn="auto" hangingPunct="1">
              <a:spcAft>
                <a:spcPts val="0"/>
              </a:spcAft>
              <a:buFont typeface="Wingdings"/>
              <a:buChar char=""/>
              <a:defRPr/>
            </a:pPr>
            <a:endParaRPr lang="en-US" dirty="0"/>
          </a:p>
          <a:p>
            <a:pPr marL="320040" indent="-320040" eaLnBrk="1" fontAlgn="auto" hangingPunct="1">
              <a:spcAft>
                <a:spcPts val="0"/>
              </a:spcAft>
              <a:buFont typeface="Wingdings"/>
              <a:buChar char=""/>
              <a:defRPr/>
            </a:pPr>
            <a:endParaRPr lang="en-US" b="1" dirty="0">
              <a:cs typeface="Times New Roman" pitchFamily="18" charset="0"/>
            </a:endParaRPr>
          </a:p>
          <a:p>
            <a:pPr marL="0" indent="0" eaLnBrk="1" fontAlgn="auto" hangingPunct="1">
              <a:spcAft>
                <a:spcPts val="0"/>
              </a:spcAft>
              <a:buFontTx/>
              <a:buNone/>
              <a:defRPr/>
            </a:pPr>
            <a:endParaRPr lang="en-US" dirty="0">
              <a:cs typeface="Times New Roman" pitchFamily="18" charset="0"/>
            </a:endParaRPr>
          </a:p>
        </p:txBody>
      </p:sp>
      <p:pic>
        <p:nvPicPr>
          <p:cNvPr id="43014" name="Picture 4"/>
          <p:cNvPicPr>
            <a:picLocks noChangeAspect="1" noChangeArrowheads="1"/>
          </p:cNvPicPr>
          <p:nvPr/>
        </p:nvPicPr>
        <p:blipFill>
          <a:blip r:embed="rId3">
            <a:extLst>
              <a:ext uri="{28A0092B-C50C-407E-A947-70E740481C1C}">
                <a14:useLocalDpi xmlns:a14="http://schemas.microsoft.com/office/drawing/2010/main" val="0"/>
              </a:ext>
            </a:extLst>
          </a:blip>
          <a:srcRect l="3061" t="12544" r="36736" b="64525"/>
          <a:stretch>
            <a:fillRect/>
          </a:stretch>
        </p:blipFill>
        <p:spPr bwMode="auto">
          <a:xfrm>
            <a:off x="630238" y="1760538"/>
            <a:ext cx="4211637"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5"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5263" y="5594350"/>
            <a:ext cx="6153150"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6" name="TextBox 1"/>
          <p:cNvSpPr txBox="1">
            <a:spLocks noChangeArrowheads="1"/>
          </p:cNvSpPr>
          <p:nvPr/>
        </p:nvSpPr>
        <p:spPr bwMode="auto">
          <a:xfrm>
            <a:off x="304800" y="5334000"/>
            <a:ext cx="2465388"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kumimoji="1" lang="en-US" altLang="en-US" sz="2800" dirty="0">
                <a:latin typeface="Times New Roman" panose="02020603050405020304" pitchFamily="18" charset="0"/>
                <a:cs typeface="Angsana New" pitchFamily="18" charset="-120"/>
              </a:rPr>
              <a:t>mask size is</a:t>
            </a:r>
          </a:p>
          <a:p>
            <a:pPr eaLnBrk="1" hangingPunct="1">
              <a:spcBef>
                <a:spcPct val="0"/>
              </a:spcBef>
              <a:buClrTx/>
              <a:buSzTx/>
              <a:buFontTx/>
              <a:buNone/>
            </a:pPr>
            <a:r>
              <a:rPr kumimoji="1" lang="en-US" altLang="en-US" sz="2800" dirty="0">
                <a:latin typeface="Times New Roman" panose="02020603050405020304" pitchFamily="18" charset="0"/>
                <a:cs typeface="Angsana New" pitchFamily="18" charset="-120"/>
              </a:rPr>
              <a:t>a function of </a:t>
            </a:r>
            <a:r>
              <a:rPr kumimoji="1" lang="el-GR" altLang="en-US" sz="2800" b="1" dirty="0">
                <a:latin typeface="Times New Roman" panose="02020603050405020304" pitchFamily="18" charset="0"/>
                <a:cs typeface="Times New Roman" panose="02020603050405020304" pitchFamily="18" charset="0"/>
              </a:rPr>
              <a:t>σ</a:t>
            </a:r>
            <a:r>
              <a:rPr kumimoji="1" lang="en-US" altLang="en-US" sz="2800" dirty="0">
                <a:latin typeface="Times New Roman" panose="02020603050405020304" pitchFamily="18" charset="0"/>
                <a:cs typeface="Angsana New" pitchFamily="18" charset="-120"/>
              </a:rPr>
              <a: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Title 1"/>
          <p:cNvSpPr>
            <a:spLocks noGrp="1"/>
          </p:cNvSpPr>
          <p:nvPr>
            <p:ph type="title"/>
          </p:nvPr>
        </p:nvSpPr>
        <p:spPr/>
        <p:txBody>
          <a:bodyPr/>
          <a:lstStyle/>
          <a:p>
            <a:r>
              <a:rPr lang="en-US" altLang="en-US" dirty="0">
                <a:cs typeface="FreesiaUPC" pitchFamily="34" charset="-34"/>
              </a:rPr>
              <a:t>Smoothing filters: </a:t>
            </a:r>
            <a:r>
              <a:rPr lang="en-US" dirty="0">
                <a:solidFill>
                  <a:srgbClr val="FF0000"/>
                </a:solidFill>
              </a:rPr>
              <a:t>Gaussian filter</a:t>
            </a:r>
          </a:p>
        </p:txBody>
      </p:sp>
      <p:sp>
        <p:nvSpPr>
          <p:cNvPr id="2199" name="Content Placeholder 2"/>
          <p:cNvSpPr>
            <a:spLocks noGrp="1"/>
          </p:cNvSpPr>
          <p:nvPr>
            <p:ph idx="1"/>
          </p:nvPr>
        </p:nvSpPr>
        <p:spPr>
          <a:xfrm>
            <a:off x="37578" y="990600"/>
            <a:ext cx="9067800" cy="2060575"/>
          </a:xfrm>
        </p:spPr>
        <p:txBody>
          <a:bodyPr/>
          <a:lstStyle/>
          <a:p>
            <a:pPr>
              <a:lnSpc>
                <a:spcPct val="90000"/>
              </a:lnSpc>
              <a:spcBef>
                <a:spcPct val="50000"/>
              </a:spcBef>
              <a:spcAft>
                <a:spcPct val="50000"/>
              </a:spcAft>
              <a:tabLst>
                <a:tab pos="573088" algn="l"/>
              </a:tabLst>
              <a:defRPr/>
            </a:pPr>
            <a:r>
              <a:rPr lang="en-US" sz="2800" kern="0" dirty="0">
                <a:solidFill>
                  <a:srgbClr val="000000"/>
                </a:solidFill>
                <a:latin typeface="Myriad Roman"/>
              </a:rPr>
              <a:t>This kernel is an approximation of a Gaussian function:</a:t>
            </a:r>
          </a:p>
        </p:txBody>
      </p:sp>
      <p:graphicFrame>
        <p:nvGraphicFramePr>
          <p:cNvPr id="2050" name="Object 2"/>
          <p:cNvGraphicFramePr>
            <a:graphicFrameLocks noChangeAspect="1"/>
          </p:cNvGraphicFramePr>
          <p:nvPr>
            <p:extLst>
              <p:ext uri="{D42A27DB-BD31-4B8C-83A1-F6EECF244321}">
                <p14:modId xmlns:p14="http://schemas.microsoft.com/office/powerpoint/2010/main" val="791114065"/>
              </p:ext>
            </p:extLst>
          </p:nvPr>
        </p:nvGraphicFramePr>
        <p:xfrm>
          <a:off x="6042971" y="1563706"/>
          <a:ext cx="2925525" cy="1941494"/>
        </p:xfrm>
        <a:graphic>
          <a:graphicData uri="http://schemas.openxmlformats.org/presentationml/2006/ole">
            <mc:AlternateContent xmlns:mc="http://schemas.openxmlformats.org/markup-compatibility/2006">
              <mc:Choice xmlns:v="urn:schemas-microsoft-com:vml" Requires="v">
                <p:oleObj spid="_x0000_s111628" name="Photo Editor Photo" r:id="rId5" imgW="2095793" imgH="1390844" progId="">
                  <p:embed/>
                </p:oleObj>
              </mc:Choice>
              <mc:Fallback>
                <p:oleObj name="Photo Editor Photo" r:id="rId5" imgW="2095793" imgH="1390844" progId="">
                  <p:embed/>
                  <p:pic>
                    <p:nvPicPr>
                      <p:cNvPr id="205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2971" y="1563706"/>
                        <a:ext cx="2925525" cy="1941494"/>
                      </a:xfrm>
                      <a:prstGeom prst="rect">
                        <a:avLst/>
                      </a:prstGeom>
                      <a:noFill/>
                      <a:ln>
                        <a:noFill/>
                      </a:ln>
                      <a:effectLst/>
                      <a:extLst/>
                    </p:spPr>
                  </p:pic>
                </p:oleObj>
              </mc:Fallback>
            </mc:AlternateContent>
          </a:graphicData>
        </a:graphic>
      </p:graphicFrame>
      <p:sp>
        <p:nvSpPr>
          <p:cNvPr id="2201" name="Text Box 628"/>
          <p:cNvSpPr txBox="1">
            <a:spLocks noChangeArrowheads="1"/>
          </p:cNvSpPr>
          <p:nvPr/>
        </p:nvSpPr>
        <p:spPr bwMode="auto">
          <a:xfrm>
            <a:off x="7885113" y="6584950"/>
            <a:ext cx="1287462" cy="276225"/>
          </a:xfrm>
          <a:prstGeom prst="rect">
            <a:avLst/>
          </a:prstGeom>
          <a:noFill/>
          <a:ln w="9525">
            <a:noFill/>
            <a:miter lim="800000"/>
            <a:headEnd/>
            <a:tailEnd/>
          </a:ln>
        </p:spPr>
        <p:txBody>
          <a:bodyPr wrap="none">
            <a:spAutoFit/>
          </a:bodyPr>
          <a:lstStyle/>
          <a:p>
            <a:pPr eaLnBrk="0" hangingPunct="0"/>
            <a:r>
              <a:rPr lang="en-US" sz="1200" b="0">
                <a:solidFill>
                  <a:srgbClr val="000000"/>
                </a:solidFill>
                <a:cs typeface="Arial" pitchFamily="34" charset="0"/>
              </a:rPr>
              <a:t>Source: S. Seitz</a:t>
            </a:r>
          </a:p>
        </p:txBody>
      </p:sp>
      <p:pic>
        <p:nvPicPr>
          <p:cNvPr id="18" name="Picture 151" descr="Edittex"/>
          <p:cNvPicPr>
            <a:picLocks noChangeAspect="1" noChangeArrowheads="1"/>
          </p:cNvPicPr>
          <p:nvPr>
            <p:custDataLst>
              <p:tags r:id="rId2"/>
            </p:custDataLst>
          </p:nvPr>
        </p:nvPicPr>
        <p:blipFill>
          <a:blip r:embed="rId7" cstate="print"/>
          <a:srcRect/>
          <a:stretch>
            <a:fillRect/>
          </a:stretch>
        </p:blipFill>
        <p:spPr bwMode="auto">
          <a:xfrm>
            <a:off x="1625600" y="1578124"/>
            <a:ext cx="3877086" cy="885526"/>
          </a:xfrm>
          <a:prstGeom prst="rect">
            <a:avLst/>
          </a:prstGeom>
          <a:noFill/>
          <a:ln w="9525">
            <a:noFill/>
            <a:miter lim="800000"/>
            <a:headEnd/>
            <a:tailEnd/>
          </a:ln>
        </p:spPr>
      </p:pic>
      <p:pic>
        <p:nvPicPr>
          <p:cNvPr id="19" name="Picture 5"/>
          <p:cNvPicPr>
            <a:picLocks noChangeAspect="1" noChangeArrowheads="1"/>
          </p:cNvPicPr>
          <p:nvPr/>
        </p:nvPicPr>
        <p:blipFill>
          <a:blip r:embed="rId8">
            <a:lum bright="-20000" contrast="40000"/>
            <a:extLst>
              <a:ext uri="{28A0092B-C50C-407E-A947-70E740481C1C}">
                <a14:useLocalDpi xmlns:a14="http://schemas.microsoft.com/office/drawing/2010/main" val="0"/>
              </a:ext>
            </a:extLst>
          </a:blip>
          <a:srcRect/>
          <a:stretch>
            <a:fillRect/>
          </a:stretch>
        </p:blipFill>
        <p:spPr bwMode="auto">
          <a:xfrm>
            <a:off x="762000" y="4113213"/>
            <a:ext cx="3489325" cy="199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20" name="Picture 7"/>
          <p:cNvPicPr>
            <a:picLocks noChangeAspect="1" noChangeArrowheads="1"/>
          </p:cNvPicPr>
          <p:nvPr/>
        </p:nvPicPr>
        <p:blipFill>
          <a:blip r:embed="rId9">
            <a:lum bright="-20000" contrast="40000"/>
            <a:extLst>
              <a:ext uri="{28A0092B-C50C-407E-A947-70E740481C1C}">
                <a14:useLocalDpi xmlns:a14="http://schemas.microsoft.com/office/drawing/2010/main" val="0"/>
              </a:ext>
            </a:extLst>
          </a:blip>
          <a:srcRect/>
          <a:stretch>
            <a:fillRect/>
          </a:stretch>
        </p:blipFill>
        <p:spPr bwMode="auto">
          <a:xfrm>
            <a:off x="5332413" y="3711575"/>
            <a:ext cx="2470150" cy="268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22" name="TextBox 8"/>
          <p:cNvSpPr txBox="1">
            <a:spLocks noChangeArrowheads="1"/>
          </p:cNvSpPr>
          <p:nvPr/>
        </p:nvSpPr>
        <p:spPr bwMode="auto">
          <a:xfrm>
            <a:off x="7772400" y="4746625"/>
            <a:ext cx="10636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kumimoji="1" lang="el-GR" altLang="en-US" sz="2400">
                <a:latin typeface="Times New Roman" panose="02020603050405020304" pitchFamily="18" charset="0"/>
                <a:cs typeface="Times New Roman" panose="02020603050405020304" pitchFamily="18" charset="0"/>
              </a:rPr>
              <a:t>σ</a:t>
            </a:r>
            <a:r>
              <a:rPr kumimoji="1" lang="en-US" altLang="en-US" sz="2400">
                <a:latin typeface="Times New Roman" panose="02020603050405020304" pitchFamily="18" charset="0"/>
                <a:cs typeface="Times New Roman" panose="02020603050405020304" pitchFamily="18" charset="0"/>
              </a:rPr>
              <a:t> = 1.4</a:t>
            </a:r>
            <a:endParaRPr kumimoji="1" lang="en-US" altLang="en-US" sz="2400">
              <a:latin typeface="Times New Roman" panose="02020603050405020304" pitchFamily="18" charset="0"/>
              <a:cs typeface="Angsana New" pitchFamily="18" charset="-120"/>
            </a:endParaRPr>
          </a:p>
        </p:txBody>
      </p:sp>
    </p:spTree>
    <p:extLst>
      <p:ext uri="{BB962C8B-B14F-4D97-AF65-F5344CB8AC3E}">
        <p14:creationId xmlns:p14="http://schemas.microsoft.com/office/powerpoint/2010/main" val="18894588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Title 1"/>
          <p:cNvSpPr>
            <a:spLocks noGrp="1"/>
          </p:cNvSpPr>
          <p:nvPr>
            <p:ph type="title"/>
          </p:nvPr>
        </p:nvSpPr>
        <p:spPr/>
        <p:txBody>
          <a:bodyPr/>
          <a:lstStyle/>
          <a:p>
            <a:r>
              <a:rPr lang="en-US" altLang="en-US" dirty="0">
                <a:cs typeface="FreesiaUPC" pitchFamily="34" charset="-34"/>
              </a:rPr>
              <a:t>Smoothing filters: </a:t>
            </a:r>
            <a:r>
              <a:rPr lang="en-US" dirty="0">
                <a:solidFill>
                  <a:srgbClr val="FF0000"/>
                </a:solidFill>
              </a:rPr>
              <a:t>Gaussian filter</a:t>
            </a:r>
          </a:p>
        </p:txBody>
      </p:sp>
      <p:sp>
        <p:nvSpPr>
          <p:cNvPr id="2199" name="Content Placeholder 2"/>
          <p:cNvSpPr>
            <a:spLocks noGrp="1"/>
          </p:cNvSpPr>
          <p:nvPr>
            <p:ph idx="1"/>
          </p:nvPr>
        </p:nvSpPr>
        <p:spPr>
          <a:xfrm>
            <a:off x="37578" y="990600"/>
            <a:ext cx="9067800" cy="2060575"/>
          </a:xfrm>
        </p:spPr>
        <p:txBody>
          <a:bodyPr/>
          <a:lstStyle/>
          <a:p>
            <a:pPr>
              <a:lnSpc>
                <a:spcPct val="90000"/>
              </a:lnSpc>
              <a:spcBef>
                <a:spcPct val="50000"/>
              </a:spcBef>
              <a:spcAft>
                <a:spcPct val="50000"/>
              </a:spcAft>
              <a:tabLst>
                <a:tab pos="573088" algn="l"/>
              </a:tabLst>
              <a:defRPr/>
            </a:pPr>
            <a:r>
              <a:rPr lang="en-US" sz="2800" kern="0" dirty="0">
                <a:solidFill>
                  <a:srgbClr val="000000"/>
                </a:solidFill>
                <a:latin typeface="Myriad Roman"/>
              </a:rPr>
              <a:t>This kernel is an approximation of a Gaussian function:</a:t>
            </a:r>
          </a:p>
        </p:txBody>
      </p:sp>
      <p:graphicFrame>
        <p:nvGraphicFramePr>
          <p:cNvPr id="11" name="Group 4"/>
          <p:cNvGraphicFramePr>
            <a:graphicFrameLocks noGrp="1"/>
          </p:cNvGraphicFramePr>
          <p:nvPr/>
        </p:nvGraphicFramePr>
        <p:xfrm>
          <a:off x="347663" y="3270250"/>
          <a:ext cx="3213140" cy="3048000"/>
        </p:xfrm>
        <a:graphic>
          <a:graphicData uri="http://schemas.openxmlformats.org/drawingml/2006/table">
            <a:tbl>
              <a:tblPr/>
              <a:tblGrid>
                <a:gridCol w="321577">
                  <a:extLst>
                    <a:ext uri="{9D8B030D-6E8A-4147-A177-3AD203B41FA5}">
                      <a16:colId xmlns:a16="http://schemas.microsoft.com/office/drawing/2014/main" val="20000"/>
                    </a:ext>
                  </a:extLst>
                </a:gridCol>
                <a:gridCol w="321576">
                  <a:extLst>
                    <a:ext uri="{9D8B030D-6E8A-4147-A177-3AD203B41FA5}">
                      <a16:colId xmlns:a16="http://schemas.microsoft.com/office/drawing/2014/main" val="20001"/>
                    </a:ext>
                  </a:extLst>
                </a:gridCol>
                <a:gridCol w="320264">
                  <a:extLst>
                    <a:ext uri="{9D8B030D-6E8A-4147-A177-3AD203B41FA5}">
                      <a16:colId xmlns:a16="http://schemas.microsoft.com/office/drawing/2014/main" val="20002"/>
                    </a:ext>
                  </a:extLst>
                </a:gridCol>
                <a:gridCol w="321577">
                  <a:extLst>
                    <a:ext uri="{9D8B030D-6E8A-4147-A177-3AD203B41FA5}">
                      <a16:colId xmlns:a16="http://schemas.microsoft.com/office/drawing/2014/main" val="20003"/>
                    </a:ext>
                  </a:extLst>
                </a:gridCol>
                <a:gridCol w="321576">
                  <a:extLst>
                    <a:ext uri="{9D8B030D-6E8A-4147-A177-3AD203B41FA5}">
                      <a16:colId xmlns:a16="http://schemas.microsoft.com/office/drawing/2014/main" val="20004"/>
                    </a:ext>
                  </a:extLst>
                </a:gridCol>
                <a:gridCol w="321577">
                  <a:extLst>
                    <a:ext uri="{9D8B030D-6E8A-4147-A177-3AD203B41FA5}">
                      <a16:colId xmlns:a16="http://schemas.microsoft.com/office/drawing/2014/main" val="20005"/>
                    </a:ext>
                  </a:extLst>
                </a:gridCol>
                <a:gridCol w="321576">
                  <a:extLst>
                    <a:ext uri="{9D8B030D-6E8A-4147-A177-3AD203B41FA5}">
                      <a16:colId xmlns:a16="http://schemas.microsoft.com/office/drawing/2014/main" val="20006"/>
                    </a:ext>
                  </a:extLst>
                </a:gridCol>
                <a:gridCol w="320264">
                  <a:extLst>
                    <a:ext uri="{9D8B030D-6E8A-4147-A177-3AD203B41FA5}">
                      <a16:colId xmlns:a16="http://schemas.microsoft.com/office/drawing/2014/main" val="20007"/>
                    </a:ext>
                  </a:extLst>
                </a:gridCol>
                <a:gridCol w="321577">
                  <a:extLst>
                    <a:ext uri="{9D8B030D-6E8A-4147-A177-3AD203B41FA5}">
                      <a16:colId xmlns:a16="http://schemas.microsoft.com/office/drawing/2014/main" val="20008"/>
                    </a:ext>
                  </a:extLst>
                </a:gridCol>
                <a:gridCol w="321576">
                  <a:extLst>
                    <a:ext uri="{9D8B030D-6E8A-4147-A177-3AD203B41FA5}">
                      <a16:colId xmlns:a16="http://schemas.microsoft.com/office/drawing/2014/main" val="20009"/>
                    </a:ext>
                  </a:extLst>
                </a:gridCol>
              </a:tblGrid>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0</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extLst>
                  <a:ext uri="{0D108BD9-81ED-4DB2-BD59-A6C34878D82A}">
                    <a16:rowId xmlns:a16="http://schemas.microsoft.com/office/drawing/2014/main" val="10000"/>
                  </a:ext>
                </a:extLst>
              </a:tr>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extLst>
                  <a:ext uri="{0D108BD9-81ED-4DB2-BD59-A6C34878D82A}">
                    <a16:rowId xmlns:a16="http://schemas.microsoft.com/office/drawing/2014/main" val="10001"/>
                  </a:ext>
                </a:extLst>
              </a:tr>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extLst>
                  <a:ext uri="{0D108BD9-81ED-4DB2-BD59-A6C34878D82A}">
                    <a16:rowId xmlns:a16="http://schemas.microsoft.com/office/drawing/2014/main" val="10002"/>
                  </a:ext>
                </a:extLst>
              </a:tr>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extLst>
                  <a:ext uri="{0D108BD9-81ED-4DB2-BD59-A6C34878D82A}">
                    <a16:rowId xmlns:a16="http://schemas.microsoft.com/office/drawing/2014/main" val="10003"/>
                  </a:ext>
                </a:extLst>
              </a:tr>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extLst>
                  <a:ext uri="{0D108BD9-81ED-4DB2-BD59-A6C34878D82A}">
                    <a16:rowId xmlns:a16="http://schemas.microsoft.com/office/drawing/2014/main" val="10004"/>
                  </a:ext>
                </a:extLst>
              </a:tr>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extLst>
                  <a:ext uri="{0D108BD9-81ED-4DB2-BD59-A6C34878D82A}">
                    <a16:rowId xmlns:a16="http://schemas.microsoft.com/office/drawing/2014/main" val="10005"/>
                  </a:ext>
                </a:extLst>
              </a:tr>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extLst>
                  <a:ext uri="{0D108BD9-81ED-4DB2-BD59-A6C34878D82A}">
                    <a16:rowId xmlns:a16="http://schemas.microsoft.com/office/drawing/2014/main" val="10006"/>
                  </a:ext>
                </a:extLst>
              </a:tr>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extLst>
                  <a:ext uri="{0D108BD9-81ED-4DB2-BD59-A6C34878D82A}">
                    <a16:rowId xmlns:a16="http://schemas.microsoft.com/office/drawing/2014/main" val="10007"/>
                  </a:ext>
                </a:extLst>
              </a:tr>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extLst>
                  <a:ext uri="{0D108BD9-81ED-4DB2-BD59-A6C34878D82A}">
                    <a16:rowId xmlns:a16="http://schemas.microsoft.com/office/drawing/2014/main" val="10008"/>
                  </a:ext>
                </a:extLst>
              </a:tr>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0</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808080"/>
                    </a:solidFill>
                  </a:tcPr>
                </a:tc>
                <a:extLst>
                  <a:ext uri="{0D108BD9-81ED-4DB2-BD59-A6C34878D82A}">
                    <a16:rowId xmlns:a16="http://schemas.microsoft.com/office/drawing/2014/main" val="10009"/>
                  </a:ext>
                </a:extLst>
              </a:tr>
            </a:tbl>
          </a:graphicData>
        </a:graphic>
      </p:graphicFrame>
      <p:graphicFrame>
        <p:nvGraphicFramePr>
          <p:cNvPr id="12" name="Group 127"/>
          <p:cNvGraphicFramePr>
            <a:graphicFrameLocks noGrp="1"/>
          </p:cNvGraphicFramePr>
          <p:nvPr/>
        </p:nvGraphicFramePr>
        <p:xfrm>
          <a:off x="4329113" y="4254500"/>
          <a:ext cx="1143000" cy="1050926"/>
        </p:xfrm>
        <a:graphic>
          <a:graphicData uri="http://schemas.openxmlformats.org/drawingml/2006/table">
            <a:tbl>
              <a:tblPr/>
              <a:tblGrid>
                <a:gridCol w="381000">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gridCol w="381000">
                  <a:extLst>
                    <a:ext uri="{9D8B030D-6E8A-4147-A177-3AD203B41FA5}">
                      <a16:colId xmlns:a16="http://schemas.microsoft.com/office/drawing/2014/main" val="20002"/>
                    </a:ext>
                  </a:extLst>
                </a:gridCol>
              </a:tblGrid>
              <a:tr h="381000">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1</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2</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1</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4963">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2</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4</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2</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4963">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1</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2</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1</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2194" name="Picture 145" descr="txp_fig"/>
          <p:cNvPicPr>
            <a:picLocks noChangeAspect="1" noChangeArrowheads="1"/>
          </p:cNvPicPr>
          <p:nvPr>
            <p:custDataLst>
              <p:tags r:id="rId2"/>
            </p:custDataLst>
          </p:nvPr>
        </p:nvPicPr>
        <p:blipFill>
          <a:blip r:embed="rId8" cstate="print"/>
          <a:srcRect/>
          <a:stretch>
            <a:fillRect/>
          </a:stretch>
        </p:blipFill>
        <p:spPr bwMode="auto">
          <a:xfrm>
            <a:off x="1370013" y="6465887"/>
            <a:ext cx="952500" cy="315913"/>
          </a:xfrm>
          <a:prstGeom prst="rect">
            <a:avLst/>
          </a:prstGeom>
          <a:noFill/>
          <a:ln w="9525">
            <a:noFill/>
            <a:miter lim="800000"/>
            <a:headEnd/>
            <a:tailEnd/>
          </a:ln>
        </p:spPr>
      </p:pic>
      <p:sp>
        <p:nvSpPr>
          <p:cNvPr id="2195" name="Rectangle 146"/>
          <p:cNvSpPr>
            <a:spLocks noChangeArrowheads="1"/>
          </p:cNvSpPr>
          <p:nvPr/>
        </p:nvSpPr>
        <p:spPr bwMode="auto">
          <a:xfrm>
            <a:off x="639763" y="5407025"/>
            <a:ext cx="985837" cy="912812"/>
          </a:xfrm>
          <a:prstGeom prst="rect">
            <a:avLst/>
          </a:prstGeom>
          <a:noFill/>
          <a:ln w="38100">
            <a:solidFill>
              <a:srgbClr val="FF0000"/>
            </a:solidFill>
            <a:miter lim="800000"/>
            <a:headEnd/>
            <a:tailEnd/>
          </a:ln>
        </p:spPr>
        <p:txBody>
          <a:bodyPr wrap="none" anchor="ctr"/>
          <a:lstStyle/>
          <a:p>
            <a:pPr eaLnBrk="0" hangingPunct="0"/>
            <a:endParaRPr lang="en-US" sz="2400">
              <a:solidFill>
                <a:srgbClr val="000000"/>
              </a:solidFill>
              <a:latin typeface="Times" pitchFamily="18" charset="0"/>
            </a:endParaRPr>
          </a:p>
        </p:txBody>
      </p:sp>
      <p:sp>
        <p:nvSpPr>
          <p:cNvPr id="15" name="Rectangle 147"/>
          <p:cNvSpPr>
            <a:spLocks noChangeArrowheads="1"/>
          </p:cNvSpPr>
          <p:nvPr/>
        </p:nvSpPr>
        <p:spPr bwMode="auto">
          <a:xfrm>
            <a:off x="4332288" y="4248150"/>
            <a:ext cx="1139825" cy="1042987"/>
          </a:xfrm>
          <a:prstGeom prst="rect">
            <a:avLst/>
          </a:prstGeom>
          <a:noFill/>
          <a:ln w="38100">
            <a:solidFill>
              <a:srgbClr val="FF0000"/>
            </a:solidFill>
            <a:miter lim="800000"/>
            <a:headEnd/>
            <a:tailEnd/>
          </a:ln>
        </p:spPr>
        <p:txBody>
          <a:bodyPr wrap="none" anchor="ctr"/>
          <a:lstStyle/>
          <a:p>
            <a:pPr eaLnBrk="0" hangingPunct="0"/>
            <a:endParaRPr lang="en-US" sz="2400">
              <a:solidFill>
                <a:srgbClr val="000000"/>
              </a:solidFill>
              <a:latin typeface="Times" pitchFamily="18" charset="0"/>
            </a:endParaRPr>
          </a:p>
        </p:txBody>
      </p:sp>
      <p:pic>
        <p:nvPicPr>
          <p:cNvPr id="16" name="Picture 148" descr="txp_fig"/>
          <p:cNvPicPr>
            <a:picLocks noChangeAspect="1" noChangeArrowheads="1"/>
          </p:cNvPicPr>
          <p:nvPr>
            <p:custDataLst>
              <p:tags r:id="rId3"/>
            </p:custDataLst>
          </p:nvPr>
        </p:nvPicPr>
        <p:blipFill>
          <a:blip r:embed="rId9" cstate="print"/>
          <a:srcRect/>
          <a:stretch>
            <a:fillRect/>
          </a:stretch>
        </p:blipFill>
        <p:spPr bwMode="auto">
          <a:xfrm>
            <a:off x="3841750" y="4452937"/>
            <a:ext cx="339725" cy="576263"/>
          </a:xfrm>
          <a:prstGeom prst="rect">
            <a:avLst/>
          </a:prstGeom>
          <a:noFill/>
          <a:ln w="9525">
            <a:noFill/>
            <a:miter lim="800000"/>
            <a:headEnd/>
            <a:tailEnd/>
          </a:ln>
        </p:spPr>
      </p:pic>
      <p:pic>
        <p:nvPicPr>
          <p:cNvPr id="17" name="Picture 149" descr="txp_fig"/>
          <p:cNvPicPr>
            <a:picLocks noChangeAspect="1" noChangeArrowheads="1"/>
          </p:cNvPicPr>
          <p:nvPr>
            <p:custDataLst>
              <p:tags r:id="rId4"/>
            </p:custDataLst>
          </p:nvPr>
        </p:nvPicPr>
        <p:blipFill>
          <a:blip r:embed="rId10" cstate="print"/>
          <a:srcRect/>
          <a:stretch>
            <a:fillRect/>
          </a:stretch>
        </p:blipFill>
        <p:spPr bwMode="auto">
          <a:xfrm>
            <a:off x="4379913" y="5462587"/>
            <a:ext cx="998537" cy="315913"/>
          </a:xfrm>
          <a:prstGeom prst="rect">
            <a:avLst/>
          </a:prstGeom>
          <a:noFill/>
          <a:ln w="9525">
            <a:noFill/>
            <a:miter lim="800000"/>
            <a:headEnd/>
            <a:tailEnd/>
          </a:ln>
        </p:spPr>
      </p:pic>
      <p:graphicFrame>
        <p:nvGraphicFramePr>
          <p:cNvPr id="2050" name="Object 2"/>
          <p:cNvGraphicFramePr>
            <a:graphicFrameLocks noChangeAspect="1"/>
          </p:cNvGraphicFramePr>
          <p:nvPr/>
        </p:nvGraphicFramePr>
        <p:xfrm>
          <a:off x="6042971" y="1563706"/>
          <a:ext cx="2925525" cy="1941494"/>
        </p:xfrm>
        <a:graphic>
          <a:graphicData uri="http://schemas.openxmlformats.org/presentationml/2006/ole">
            <mc:AlternateContent xmlns:mc="http://schemas.openxmlformats.org/markup-compatibility/2006">
              <mc:Choice xmlns:v="urn:schemas-microsoft-com:vml" Requires="v">
                <p:oleObj spid="_x0000_s112651" name="Photo Editor Photo" r:id="rId11" imgW="2095793" imgH="1390844" progId="">
                  <p:embed/>
                </p:oleObj>
              </mc:Choice>
              <mc:Fallback>
                <p:oleObj name="Photo Editor Photo" r:id="rId11" imgW="2095793" imgH="1390844" progId="">
                  <p:embed/>
                  <p:pic>
                    <p:nvPicPr>
                      <p:cNvPr id="2050" name="Object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42971" y="1563706"/>
                        <a:ext cx="2925525" cy="1941494"/>
                      </a:xfrm>
                      <a:prstGeom prst="rect">
                        <a:avLst/>
                      </a:prstGeom>
                      <a:noFill/>
                      <a:ln>
                        <a:noFill/>
                      </a:ln>
                      <a:effectLst/>
                      <a:extLst/>
                    </p:spPr>
                  </p:pic>
                </p:oleObj>
              </mc:Fallback>
            </mc:AlternateContent>
          </a:graphicData>
        </a:graphic>
      </p:graphicFrame>
      <p:sp>
        <p:nvSpPr>
          <p:cNvPr id="2201" name="Text Box 628"/>
          <p:cNvSpPr txBox="1">
            <a:spLocks noChangeArrowheads="1"/>
          </p:cNvSpPr>
          <p:nvPr/>
        </p:nvSpPr>
        <p:spPr bwMode="auto">
          <a:xfrm>
            <a:off x="7885113" y="6584950"/>
            <a:ext cx="1287462" cy="276225"/>
          </a:xfrm>
          <a:prstGeom prst="rect">
            <a:avLst/>
          </a:prstGeom>
          <a:noFill/>
          <a:ln w="9525">
            <a:noFill/>
            <a:miter lim="800000"/>
            <a:headEnd/>
            <a:tailEnd/>
          </a:ln>
        </p:spPr>
        <p:txBody>
          <a:bodyPr wrap="none">
            <a:spAutoFit/>
          </a:bodyPr>
          <a:lstStyle/>
          <a:p>
            <a:pPr eaLnBrk="0" hangingPunct="0"/>
            <a:r>
              <a:rPr lang="en-US" sz="1200" b="0">
                <a:solidFill>
                  <a:srgbClr val="000000"/>
                </a:solidFill>
                <a:cs typeface="Arial" pitchFamily="34" charset="0"/>
              </a:rPr>
              <a:t>Source: S. Seitz</a:t>
            </a:r>
          </a:p>
        </p:txBody>
      </p:sp>
      <p:pic>
        <p:nvPicPr>
          <p:cNvPr id="18" name="Picture 151" descr="Edittex"/>
          <p:cNvPicPr>
            <a:picLocks noChangeAspect="1" noChangeArrowheads="1"/>
          </p:cNvPicPr>
          <p:nvPr>
            <p:custDataLst>
              <p:tags r:id="rId5"/>
            </p:custDataLst>
          </p:nvPr>
        </p:nvPicPr>
        <p:blipFill>
          <a:blip r:embed="rId13" cstate="print"/>
          <a:srcRect/>
          <a:stretch>
            <a:fillRect/>
          </a:stretch>
        </p:blipFill>
        <p:spPr bwMode="auto">
          <a:xfrm>
            <a:off x="1625600" y="1578124"/>
            <a:ext cx="3877086" cy="885526"/>
          </a:xfrm>
          <a:prstGeom prst="rect">
            <a:avLst/>
          </a:prstGeom>
          <a:noFill/>
          <a:ln w="9525">
            <a:noFill/>
            <a:miter lim="800000"/>
            <a:headEnd/>
            <a:tailEnd/>
          </a:ln>
        </p:spPr>
      </p:pic>
    </p:spTree>
    <p:extLst>
      <p:ext uri="{BB962C8B-B14F-4D97-AF65-F5344CB8AC3E}">
        <p14:creationId xmlns:p14="http://schemas.microsoft.com/office/powerpoint/2010/main" val="2692379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p:txBody>
          <a:bodyPr/>
          <a:lstStyle/>
          <a:p>
            <a:r>
              <a:rPr lang="en-US" dirty="0"/>
              <a:t>Gaussian filter</a:t>
            </a:r>
          </a:p>
        </p:txBody>
      </p:sp>
      <p:sp>
        <p:nvSpPr>
          <p:cNvPr id="60418" name="Rectangle 3"/>
          <p:cNvSpPr>
            <a:spLocks noGrp="1" noChangeArrowheads="1"/>
          </p:cNvSpPr>
          <p:nvPr>
            <p:ph idx="1"/>
          </p:nvPr>
        </p:nvSpPr>
        <p:spPr/>
        <p:txBody>
          <a:bodyPr/>
          <a:lstStyle/>
          <a:p>
            <a:pPr eaLnBrk="1" hangingPunct="1">
              <a:lnSpc>
                <a:spcPct val="80000"/>
              </a:lnSpc>
            </a:pPr>
            <a:r>
              <a:rPr lang="en-US" altLang="en-US" dirty="0"/>
              <a:t>Weight contributions of neighboring pixels by nearness</a:t>
            </a:r>
          </a:p>
          <a:p>
            <a:pPr eaLnBrk="1" hangingPunct="1">
              <a:lnSpc>
                <a:spcPct val="80000"/>
              </a:lnSpc>
            </a:pPr>
            <a:endParaRPr lang="en-US" altLang="en-US" sz="1600" dirty="0"/>
          </a:p>
          <a:p>
            <a:pPr eaLnBrk="1" hangingPunct="1">
              <a:lnSpc>
                <a:spcPct val="80000"/>
              </a:lnSpc>
            </a:pPr>
            <a:endParaRPr lang="en-US" altLang="en-US" sz="1600" dirty="0"/>
          </a:p>
          <a:p>
            <a:pPr eaLnBrk="1" hangingPunct="1">
              <a:lnSpc>
                <a:spcPct val="80000"/>
              </a:lnSpc>
            </a:pPr>
            <a:endParaRPr lang="en-US" altLang="en-US" sz="1600" dirty="0"/>
          </a:p>
          <a:p>
            <a:pPr eaLnBrk="1" hangingPunct="1">
              <a:lnSpc>
                <a:spcPct val="80000"/>
              </a:lnSpc>
            </a:pPr>
            <a:endParaRPr lang="en-US" altLang="en-US" sz="1600" dirty="0"/>
          </a:p>
          <a:p>
            <a:pPr eaLnBrk="1" hangingPunct="1">
              <a:lnSpc>
                <a:spcPct val="80000"/>
              </a:lnSpc>
            </a:pPr>
            <a:endParaRPr lang="en-US" altLang="en-US" sz="1600" dirty="0"/>
          </a:p>
          <a:p>
            <a:pPr eaLnBrk="1" hangingPunct="1">
              <a:lnSpc>
                <a:spcPct val="80000"/>
              </a:lnSpc>
            </a:pPr>
            <a:endParaRPr lang="en-US" altLang="en-US" sz="1600" dirty="0"/>
          </a:p>
          <a:p>
            <a:pPr eaLnBrk="1" hangingPunct="1">
              <a:lnSpc>
                <a:spcPct val="80000"/>
              </a:lnSpc>
            </a:pPr>
            <a:endParaRPr lang="en-US" altLang="en-US" sz="1600" dirty="0"/>
          </a:p>
          <a:p>
            <a:pPr eaLnBrk="1" hangingPunct="1">
              <a:lnSpc>
                <a:spcPct val="80000"/>
              </a:lnSpc>
            </a:pPr>
            <a:endParaRPr lang="en-US" altLang="en-US" sz="1600" dirty="0"/>
          </a:p>
          <a:p>
            <a:pPr eaLnBrk="1" hangingPunct="1">
              <a:lnSpc>
                <a:spcPct val="80000"/>
              </a:lnSpc>
            </a:pPr>
            <a:endParaRPr lang="en-US" altLang="en-US" sz="1600" dirty="0"/>
          </a:p>
          <a:p>
            <a:pPr eaLnBrk="1" hangingPunct="1">
              <a:lnSpc>
                <a:spcPct val="80000"/>
              </a:lnSpc>
            </a:pPr>
            <a:endParaRPr lang="en-US" altLang="en-US" sz="1600" dirty="0"/>
          </a:p>
          <a:p>
            <a:pPr eaLnBrk="1" hangingPunct="1">
              <a:lnSpc>
                <a:spcPct val="80000"/>
              </a:lnSpc>
            </a:pPr>
            <a:endParaRPr lang="en-US" altLang="en-US" sz="1600" dirty="0"/>
          </a:p>
          <a:p>
            <a:pPr eaLnBrk="1" hangingPunct="1">
              <a:lnSpc>
                <a:spcPct val="80000"/>
              </a:lnSpc>
            </a:pPr>
            <a:endParaRPr lang="en-US" altLang="en-US" sz="1600" dirty="0"/>
          </a:p>
          <a:p>
            <a:pPr eaLnBrk="1" hangingPunct="1">
              <a:lnSpc>
                <a:spcPct val="80000"/>
              </a:lnSpc>
            </a:pPr>
            <a:endParaRPr lang="en-US" altLang="en-US" sz="1600" dirty="0"/>
          </a:p>
          <a:p>
            <a:pPr eaLnBrk="1" hangingPunct="1">
              <a:lnSpc>
                <a:spcPct val="80000"/>
              </a:lnSpc>
            </a:pPr>
            <a:endParaRPr lang="en-US" altLang="en-US" sz="2000" dirty="0"/>
          </a:p>
          <a:p>
            <a:pPr eaLnBrk="1" hangingPunct="1">
              <a:lnSpc>
                <a:spcPct val="80000"/>
              </a:lnSpc>
            </a:pPr>
            <a:endParaRPr lang="en-US" altLang="en-US" sz="2000" dirty="0"/>
          </a:p>
          <a:p>
            <a:pPr eaLnBrk="1" hangingPunct="1">
              <a:lnSpc>
                <a:spcPct val="80000"/>
              </a:lnSpc>
              <a:buFont typeface="Arial" panose="020B0604020202020204" pitchFamily="34" charset="0"/>
              <a:buNone/>
            </a:pPr>
            <a:endParaRPr lang="en-US" altLang="en-US" sz="2000" dirty="0"/>
          </a:p>
          <a:p>
            <a:pPr eaLnBrk="1" hangingPunct="1">
              <a:lnSpc>
                <a:spcPct val="80000"/>
              </a:lnSpc>
              <a:buFontTx/>
              <a:buNone/>
            </a:pPr>
            <a:endParaRPr lang="en-US" altLang="en-US" sz="2000" dirty="0"/>
          </a:p>
          <a:p>
            <a:pPr eaLnBrk="1" hangingPunct="1">
              <a:lnSpc>
                <a:spcPct val="80000"/>
              </a:lnSpc>
              <a:buFontTx/>
              <a:buNone/>
            </a:pPr>
            <a:endParaRPr lang="en-US" altLang="en-US" sz="2000" dirty="0">
              <a:latin typeface="Courier New" panose="02070309020205020404" pitchFamily="49" charset="0"/>
            </a:endParaRPr>
          </a:p>
        </p:txBody>
      </p:sp>
      <p:pic>
        <p:nvPicPr>
          <p:cNvPr id="60419" name="Picture 4" descr="realgaussian"/>
          <p:cNvPicPr>
            <a:picLocks noChangeAspect="1" noChangeArrowheads="1"/>
          </p:cNvPicPr>
          <p:nvPr/>
        </p:nvPicPr>
        <p:blipFill>
          <a:blip r:embed="rId4">
            <a:extLst>
              <a:ext uri="{28A0092B-C50C-407E-A947-70E740481C1C}">
                <a14:useLocalDpi xmlns:a14="http://schemas.microsoft.com/office/drawing/2010/main" val="0"/>
              </a:ext>
            </a:extLst>
          </a:blip>
          <a:srcRect l="3360" t="15573" b="4480"/>
          <a:stretch>
            <a:fillRect/>
          </a:stretch>
        </p:blipFill>
        <p:spPr bwMode="auto">
          <a:xfrm>
            <a:off x="228600" y="2057400"/>
            <a:ext cx="2943225" cy="182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2057400"/>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1" name="Picture 6" descr="txp_fig"/>
          <p:cNvPicPr>
            <a:picLocks noChangeAspect="1" noChangeArrowheads="1"/>
          </p:cNvPicPr>
          <p:nvPr>
            <p:custDataLst>
              <p:tags r:id="rId1"/>
            </p:custDataLst>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43200" y="4419600"/>
            <a:ext cx="2514600" cy="76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2" name="Text Box 7"/>
          <p:cNvSpPr txBox="1">
            <a:spLocks noChangeArrowheads="1"/>
          </p:cNvSpPr>
          <p:nvPr/>
        </p:nvSpPr>
        <p:spPr bwMode="auto">
          <a:xfrm>
            <a:off x="5437188" y="2343150"/>
            <a:ext cx="3478212"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a:latin typeface="Tahoma" panose="020B0604030504040204" pitchFamily="34" charset="0"/>
              </a:rPr>
              <a:t>0.003   0.013   0.022   0.013   0.003</a:t>
            </a:r>
          </a:p>
          <a:p>
            <a:pPr eaLnBrk="1" hangingPunct="1"/>
            <a:r>
              <a:rPr lang="en-US" altLang="en-US" sz="1600">
                <a:latin typeface="Tahoma" panose="020B0604030504040204" pitchFamily="34" charset="0"/>
              </a:rPr>
              <a:t>0.013   0.059   0.097   0.059   0.013</a:t>
            </a:r>
          </a:p>
          <a:p>
            <a:pPr eaLnBrk="1" hangingPunct="1"/>
            <a:r>
              <a:rPr lang="en-US" altLang="en-US" sz="1600">
                <a:latin typeface="Tahoma" panose="020B0604030504040204" pitchFamily="34" charset="0"/>
              </a:rPr>
              <a:t>0.022   0.097   0.159   0.097   0.022</a:t>
            </a:r>
          </a:p>
          <a:p>
            <a:pPr eaLnBrk="1" hangingPunct="1"/>
            <a:r>
              <a:rPr lang="en-US" altLang="en-US" sz="1600">
                <a:latin typeface="Tahoma" panose="020B0604030504040204" pitchFamily="34" charset="0"/>
              </a:rPr>
              <a:t>0.013   0.059   0.097   0.059   0.013</a:t>
            </a:r>
          </a:p>
          <a:p>
            <a:pPr eaLnBrk="1" hangingPunct="1"/>
            <a:r>
              <a:rPr lang="en-US" altLang="en-US" sz="1600">
                <a:latin typeface="Tahoma" panose="020B0604030504040204" pitchFamily="34" charset="0"/>
              </a:rPr>
              <a:t>0.003   0.013   0.022   0.013   0.003</a:t>
            </a:r>
          </a:p>
        </p:txBody>
      </p:sp>
      <p:sp>
        <p:nvSpPr>
          <p:cNvPr id="60423" name="Text Box 8"/>
          <p:cNvSpPr txBox="1">
            <a:spLocks noChangeArrowheads="1"/>
          </p:cNvSpPr>
          <p:nvPr/>
        </p:nvSpPr>
        <p:spPr bwMode="auto">
          <a:xfrm>
            <a:off x="6591300" y="3900488"/>
            <a:ext cx="14049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latin typeface="Tahoma" panose="020B0604030504040204" pitchFamily="34" charset="0"/>
                <a:sym typeface="Symbol" panose="05050102010706020507" pitchFamily="18" charset="2"/>
              </a:rPr>
              <a:t>5 x 5,  = 1</a:t>
            </a:r>
            <a:endParaRPr lang="en-US" altLang="en-US">
              <a:latin typeface="Tahoma" panose="020B0604030504040204" pitchFamily="34" charset="0"/>
            </a:endParaRPr>
          </a:p>
        </p:txBody>
      </p:sp>
      <p:sp>
        <p:nvSpPr>
          <p:cNvPr id="60424" name="Rectangle 9"/>
          <p:cNvSpPr>
            <a:spLocks noChangeArrowheads="1"/>
          </p:cNvSpPr>
          <p:nvPr/>
        </p:nvSpPr>
        <p:spPr bwMode="auto">
          <a:xfrm>
            <a:off x="5410200" y="2057400"/>
            <a:ext cx="3505200" cy="1828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50185" name="Text Box 10"/>
          <p:cNvSpPr txBox="1">
            <a:spLocks noChangeArrowheads="1"/>
          </p:cNvSpPr>
          <p:nvPr/>
        </p:nvSpPr>
        <p:spPr bwMode="auto">
          <a:xfrm>
            <a:off x="6280150" y="6488113"/>
            <a:ext cx="2863850" cy="369887"/>
          </a:xfrm>
          <a:prstGeom prst="rect">
            <a:avLst/>
          </a:prstGeom>
          <a:noFill/>
          <a:ln w="9525">
            <a:noFill/>
            <a:miter lim="800000"/>
            <a:headEnd/>
            <a:tailEnd/>
          </a:ln>
        </p:spPr>
        <p:txBody>
          <a:bodyPr wrap="none">
            <a:spAutoFit/>
          </a:bodyPr>
          <a:lstStyle/>
          <a:p>
            <a:pPr eaLnBrk="0" hangingPunct="0">
              <a:defRPr/>
            </a:pPr>
            <a:r>
              <a:rPr lang="en-US" sz="1400" dirty="0">
                <a:solidFill>
                  <a:schemeClr val="bg1">
                    <a:lumMod val="50000"/>
                  </a:schemeClr>
                </a:solidFill>
                <a:latin typeface="Times" pitchFamily="18" charset="0"/>
                <a:cs typeface="+mn-cs"/>
              </a:rPr>
              <a:t>Slide credit: Christopher Rasmussen</a:t>
            </a:r>
            <a:r>
              <a:rPr lang="en-US" dirty="0">
                <a:solidFill>
                  <a:schemeClr val="bg1">
                    <a:lumMod val="50000"/>
                  </a:schemeClr>
                </a:solidFill>
                <a:latin typeface="Times" pitchFamily="18" charset="0"/>
                <a:cs typeface="+mn-cs"/>
              </a:rPr>
              <a:t> </a:t>
            </a:r>
          </a:p>
        </p:txBody>
      </p:sp>
      <p:pic>
        <p:nvPicPr>
          <p:cNvPr id="2" name="Picture 1"/>
          <p:cNvPicPr>
            <a:picLocks noChangeAspect="1"/>
          </p:cNvPicPr>
          <p:nvPr/>
        </p:nvPicPr>
        <p:blipFill>
          <a:blip r:embed="rId7"/>
          <a:stretch>
            <a:fillRect/>
          </a:stretch>
        </p:blipFill>
        <p:spPr>
          <a:xfrm>
            <a:off x="6019800" y="4419600"/>
            <a:ext cx="2454564" cy="1542031"/>
          </a:xfrm>
          <a:prstGeom prst="rect">
            <a:avLst/>
          </a:prstGeom>
        </p:spPr>
      </p:pic>
    </p:spTree>
    <p:extLst>
      <p:ext uri="{BB962C8B-B14F-4D97-AF65-F5344CB8AC3E}">
        <p14:creationId xmlns:p14="http://schemas.microsoft.com/office/powerpoint/2010/main" val="2940746440"/>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074"/>
          <p:cNvSpPr>
            <a:spLocks noGrp="1" noChangeArrowheads="1"/>
          </p:cNvSpPr>
          <p:nvPr>
            <p:ph type="title"/>
          </p:nvPr>
        </p:nvSpPr>
        <p:spPr>
          <a:xfrm>
            <a:off x="592138" y="0"/>
            <a:ext cx="7808912" cy="1104900"/>
          </a:xfrm>
        </p:spPr>
        <p:txBody>
          <a:bodyPr/>
          <a:lstStyle/>
          <a:p>
            <a:pPr eaLnBrk="1" hangingPunct="1"/>
            <a:r>
              <a:rPr lang="en-US"/>
              <a:t>Gaussian filters</a:t>
            </a:r>
          </a:p>
        </p:txBody>
      </p:sp>
      <p:sp>
        <p:nvSpPr>
          <p:cNvPr id="6149" name="Rectangle 3075"/>
          <p:cNvSpPr>
            <a:spLocks noGrp="1" noChangeArrowheads="1"/>
          </p:cNvSpPr>
          <p:nvPr>
            <p:ph type="body" idx="1"/>
          </p:nvPr>
        </p:nvSpPr>
        <p:spPr>
          <a:xfrm>
            <a:off x="446088" y="1019175"/>
            <a:ext cx="8836025" cy="4525963"/>
          </a:xfrm>
        </p:spPr>
        <p:txBody>
          <a:bodyPr/>
          <a:lstStyle/>
          <a:p>
            <a:pPr eaLnBrk="1" hangingPunct="1"/>
            <a:r>
              <a:rPr lang="en-US" sz="2800"/>
              <a:t>What parameters matter here?</a:t>
            </a:r>
          </a:p>
          <a:p>
            <a:pPr eaLnBrk="1" hangingPunct="1"/>
            <a:r>
              <a:rPr lang="en-US" sz="2800" b="1"/>
              <a:t>Size</a:t>
            </a:r>
            <a:r>
              <a:rPr lang="en-US" sz="2800"/>
              <a:t> of kernel or mask</a:t>
            </a:r>
          </a:p>
          <a:p>
            <a:pPr lvl="1" eaLnBrk="1" hangingPunct="1"/>
            <a:r>
              <a:rPr lang="en-US" sz="2400"/>
              <a:t>Note, Gaussian function has infinite support, but discrete filters use finite kernels</a:t>
            </a:r>
          </a:p>
          <a:p>
            <a:pPr eaLnBrk="1" hangingPunct="1">
              <a:buFontTx/>
              <a:buNone/>
            </a:pPr>
            <a:endParaRPr lang="en-US" sz="2800"/>
          </a:p>
        </p:txBody>
      </p:sp>
      <p:sp>
        <p:nvSpPr>
          <p:cNvPr id="36868" name="Text Box 3349"/>
          <p:cNvSpPr txBox="1">
            <a:spLocks noChangeArrowheads="1"/>
          </p:cNvSpPr>
          <p:nvPr/>
        </p:nvSpPr>
        <p:spPr bwMode="auto">
          <a:xfrm>
            <a:off x="3008313" y="4967288"/>
            <a:ext cx="3425825" cy="369887"/>
          </a:xfrm>
          <a:prstGeom prst="rect">
            <a:avLst/>
          </a:prstGeom>
          <a:noFill/>
          <a:ln w="9525">
            <a:noFill/>
            <a:miter lim="800000"/>
            <a:headEnd/>
            <a:tailEnd/>
          </a:ln>
        </p:spPr>
        <p:txBody>
          <a:bodyPr>
            <a:spAutoFit/>
          </a:bodyPr>
          <a:lstStyle/>
          <a:p>
            <a:pPr algn="ctr" eaLnBrk="0" hangingPunct="0">
              <a:lnSpc>
                <a:spcPct val="90000"/>
              </a:lnSpc>
              <a:spcBef>
                <a:spcPct val="20000"/>
              </a:spcBef>
              <a:buClr>
                <a:srgbClr val="333399"/>
              </a:buClr>
              <a:buSzPct val="75000"/>
              <a:buFont typeface="Monotype Sorts"/>
              <a:buNone/>
            </a:pPr>
            <a:endParaRPr lang="en-US" sz="2000">
              <a:solidFill>
                <a:srgbClr val="000000"/>
              </a:solidFill>
              <a:latin typeface="Tahoma" pitchFamily="34" charset="0"/>
            </a:endParaRPr>
          </a:p>
        </p:txBody>
      </p:sp>
      <p:pic>
        <p:nvPicPr>
          <p:cNvPr id="36869" name="Picture 6"/>
          <p:cNvPicPr>
            <a:picLocks noChangeAspect="1" noChangeArrowheads="1"/>
          </p:cNvPicPr>
          <p:nvPr/>
        </p:nvPicPr>
        <p:blipFill>
          <a:blip r:embed="rId3" cstate="print"/>
          <a:srcRect t="44176" b="9006"/>
          <a:stretch>
            <a:fillRect/>
          </a:stretch>
        </p:blipFill>
        <p:spPr bwMode="auto">
          <a:xfrm>
            <a:off x="1103313" y="2844800"/>
            <a:ext cx="6705600" cy="2409825"/>
          </a:xfrm>
          <a:prstGeom prst="rect">
            <a:avLst/>
          </a:prstGeom>
          <a:noFill/>
          <a:ln w="9525">
            <a:noFill/>
            <a:miter lim="800000"/>
            <a:headEnd/>
            <a:tailEnd/>
          </a:ln>
        </p:spPr>
      </p:pic>
      <p:sp>
        <p:nvSpPr>
          <p:cNvPr id="36870" name="Text Box 3349"/>
          <p:cNvSpPr txBox="1">
            <a:spLocks noChangeArrowheads="1"/>
          </p:cNvSpPr>
          <p:nvPr/>
        </p:nvSpPr>
        <p:spPr bwMode="auto">
          <a:xfrm>
            <a:off x="5126038" y="5402263"/>
            <a:ext cx="3425825" cy="479425"/>
          </a:xfrm>
          <a:prstGeom prst="rect">
            <a:avLst/>
          </a:prstGeom>
          <a:noFill/>
          <a:ln w="9525">
            <a:noFill/>
            <a:miter lim="800000"/>
            <a:headEnd/>
            <a:tailEnd/>
          </a:ln>
        </p:spPr>
        <p:txBody>
          <a:bodyPr>
            <a:spAutoFit/>
          </a:bodyPr>
          <a:lstStyle/>
          <a:p>
            <a:pPr algn="ctr" eaLnBrk="0" hangingPunct="0">
              <a:lnSpc>
                <a:spcPct val="90000"/>
              </a:lnSpc>
              <a:spcBef>
                <a:spcPct val="20000"/>
              </a:spcBef>
              <a:buClr>
                <a:srgbClr val="333399"/>
              </a:buClr>
              <a:buSzPct val="75000"/>
              <a:buFont typeface="Monotype Sorts"/>
              <a:buNone/>
            </a:pPr>
            <a:endParaRPr lang="en-US" sz="2800">
              <a:solidFill>
                <a:srgbClr val="000000"/>
              </a:solidFill>
              <a:latin typeface="Tahoma" pitchFamily="34" charset="0"/>
            </a:endParaRPr>
          </a:p>
        </p:txBody>
      </p:sp>
      <p:sp>
        <p:nvSpPr>
          <p:cNvPr id="16" name="TextBox 15"/>
          <p:cNvSpPr txBox="1">
            <a:spLocks noChangeArrowheads="1"/>
          </p:cNvSpPr>
          <p:nvPr/>
        </p:nvSpPr>
        <p:spPr bwMode="auto">
          <a:xfrm>
            <a:off x="1371600" y="5145088"/>
            <a:ext cx="2871788" cy="954107"/>
          </a:xfrm>
          <a:prstGeom prst="rect">
            <a:avLst/>
          </a:prstGeom>
          <a:noFill/>
          <a:ln w="9525">
            <a:noFill/>
            <a:miter lim="800000"/>
            <a:headEnd/>
            <a:tailEnd/>
          </a:ln>
        </p:spPr>
        <p:txBody>
          <a:bodyPr wrap="square">
            <a:spAutoFit/>
          </a:bodyPr>
          <a:lstStyle/>
          <a:p>
            <a:pPr algn="ctr"/>
            <a:r>
              <a:rPr lang="el-GR" sz="2800" b="0" dirty="0"/>
              <a:t>σ</a:t>
            </a:r>
            <a:r>
              <a:rPr lang="en-US" sz="2800" b="0" dirty="0"/>
              <a:t> = 5 with 10 x 10 kernel</a:t>
            </a:r>
          </a:p>
        </p:txBody>
      </p:sp>
      <p:sp>
        <p:nvSpPr>
          <p:cNvPr id="17" name="TextBox 16"/>
          <p:cNvSpPr txBox="1">
            <a:spLocks noChangeArrowheads="1"/>
          </p:cNvSpPr>
          <p:nvPr/>
        </p:nvSpPr>
        <p:spPr bwMode="auto">
          <a:xfrm>
            <a:off x="4937125" y="5145088"/>
            <a:ext cx="3133726" cy="954107"/>
          </a:xfrm>
          <a:prstGeom prst="rect">
            <a:avLst/>
          </a:prstGeom>
          <a:noFill/>
          <a:ln w="9525">
            <a:noFill/>
            <a:miter lim="800000"/>
            <a:headEnd/>
            <a:tailEnd/>
          </a:ln>
        </p:spPr>
        <p:txBody>
          <a:bodyPr wrap="square">
            <a:spAutoFit/>
          </a:bodyPr>
          <a:lstStyle/>
          <a:p>
            <a:pPr algn="ctr"/>
            <a:r>
              <a:rPr lang="el-GR" sz="2800" b="0" dirty="0"/>
              <a:t>σ</a:t>
            </a:r>
            <a:r>
              <a:rPr lang="en-US" sz="2800" b="0" dirty="0"/>
              <a:t> = 5 with 30 x 30 kernel</a:t>
            </a:r>
          </a:p>
        </p:txBody>
      </p:sp>
    </p:spTree>
    <p:extLst>
      <p:ext uri="{BB962C8B-B14F-4D97-AF65-F5344CB8AC3E}">
        <p14:creationId xmlns:p14="http://schemas.microsoft.com/office/powerpoint/2010/main" val="1694201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9">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11" descr="gauss_sigma2_hsize30.jpg"/>
          <p:cNvPicPr>
            <a:picLocks noChangeAspect="1"/>
          </p:cNvPicPr>
          <p:nvPr/>
        </p:nvPicPr>
        <p:blipFill>
          <a:blip r:embed="rId3" cstate="print"/>
          <a:srcRect/>
          <a:stretch>
            <a:fillRect/>
          </a:stretch>
        </p:blipFill>
        <p:spPr bwMode="auto">
          <a:xfrm>
            <a:off x="884238" y="2768600"/>
            <a:ext cx="3843337" cy="2376488"/>
          </a:xfrm>
          <a:prstGeom prst="rect">
            <a:avLst/>
          </a:prstGeom>
          <a:noFill/>
          <a:ln w="9525">
            <a:noFill/>
            <a:miter lim="800000"/>
            <a:headEnd/>
            <a:tailEnd/>
          </a:ln>
        </p:spPr>
      </p:pic>
      <p:sp>
        <p:nvSpPr>
          <p:cNvPr id="37891" name="Rectangle 3074"/>
          <p:cNvSpPr>
            <a:spLocks noGrp="1" noChangeArrowheads="1"/>
          </p:cNvSpPr>
          <p:nvPr>
            <p:ph type="title"/>
          </p:nvPr>
        </p:nvSpPr>
        <p:spPr>
          <a:xfrm>
            <a:off x="592138" y="0"/>
            <a:ext cx="7808912" cy="1104900"/>
          </a:xfrm>
        </p:spPr>
        <p:txBody>
          <a:bodyPr/>
          <a:lstStyle/>
          <a:p>
            <a:pPr eaLnBrk="1" hangingPunct="1"/>
            <a:r>
              <a:rPr lang="en-US"/>
              <a:t>Gaussian filters</a:t>
            </a:r>
          </a:p>
        </p:txBody>
      </p:sp>
      <p:sp>
        <p:nvSpPr>
          <p:cNvPr id="37892" name="Rectangle 3075"/>
          <p:cNvSpPr>
            <a:spLocks noGrp="1" noChangeArrowheads="1"/>
          </p:cNvSpPr>
          <p:nvPr>
            <p:ph type="body" idx="1"/>
          </p:nvPr>
        </p:nvSpPr>
        <p:spPr>
          <a:xfrm>
            <a:off x="0" y="1019175"/>
            <a:ext cx="8991600" cy="4525963"/>
          </a:xfrm>
        </p:spPr>
        <p:txBody>
          <a:bodyPr/>
          <a:lstStyle/>
          <a:p>
            <a:pPr eaLnBrk="1" hangingPunct="1"/>
            <a:r>
              <a:rPr lang="en-US" sz="2800" dirty="0"/>
              <a:t>What parameters matter here?</a:t>
            </a:r>
          </a:p>
          <a:p>
            <a:pPr eaLnBrk="1" hangingPunct="1"/>
            <a:r>
              <a:rPr lang="en-US" sz="2800" b="1" dirty="0" err="1"/>
              <a:t>Std</a:t>
            </a:r>
            <a:r>
              <a:rPr lang="en-US" sz="2800" b="1" dirty="0"/>
              <a:t> Deviation</a:t>
            </a:r>
            <a:r>
              <a:rPr lang="en-US" sz="2800" dirty="0"/>
              <a:t> of Gaussian: determines extent of smoothing</a:t>
            </a:r>
          </a:p>
          <a:p>
            <a:pPr eaLnBrk="1" hangingPunct="1">
              <a:buFontTx/>
              <a:buNone/>
            </a:pPr>
            <a:endParaRPr lang="en-US" sz="2800" dirty="0"/>
          </a:p>
        </p:txBody>
      </p:sp>
      <p:sp>
        <p:nvSpPr>
          <p:cNvPr id="37893" name="Text Box 3349"/>
          <p:cNvSpPr txBox="1">
            <a:spLocks noChangeArrowheads="1"/>
          </p:cNvSpPr>
          <p:nvPr/>
        </p:nvSpPr>
        <p:spPr bwMode="auto">
          <a:xfrm>
            <a:off x="2095500" y="5113338"/>
            <a:ext cx="3425825" cy="479425"/>
          </a:xfrm>
          <a:prstGeom prst="rect">
            <a:avLst/>
          </a:prstGeom>
          <a:noFill/>
          <a:ln w="9525">
            <a:noFill/>
            <a:miter lim="800000"/>
            <a:headEnd/>
            <a:tailEnd/>
          </a:ln>
        </p:spPr>
        <p:txBody>
          <a:bodyPr>
            <a:spAutoFit/>
          </a:bodyPr>
          <a:lstStyle/>
          <a:p>
            <a:pPr algn="ctr" eaLnBrk="0" hangingPunct="0">
              <a:lnSpc>
                <a:spcPct val="90000"/>
              </a:lnSpc>
              <a:spcBef>
                <a:spcPct val="20000"/>
              </a:spcBef>
              <a:buClr>
                <a:srgbClr val="333399"/>
              </a:buClr>
              <a:buSzPct val="75000"/>
              <a:buFont typeface="Monotype Sorts"/>
              <a:buNone/>
            </a:pPr>
            <a:endParaRPr lang="en-US" sz="2800">
              <a:solidFill>
                <a:srgbClr val="000000"/>
              </a:solidFill>
              <a:latin typeface="Tahoma" pitchFamily="34" charset="0"/>
            </a:endParaRPr>
          </a:p>
        </p:txBody>
      </p:sp>
      <p:sp>
        <p:nvSpPr>
          <p:cNvPr id="14" name="TextBox 13"/>
          <p:cNvSpPr txBox="1">
            <a:spLocks noChangeArrowheads="1"/>
          </p:cNvSpPr>
          <p:nvPr/>
        </p:nvSpPr>
        <p:spPr bwMode="auto">
          <a:xfrm>
            <a:off x="1870075" y="4999038"/>
            <a:ext cx="2154238" cy="1384300"/>
          </a:xfrm>
          <a:prstGeom prst="rect">
            <a:avLst/>
          </a:prstGeom>
          <a:noFill/>
          <a:ln w="9525">
            <a:noFill/>
            <a:miter lim="800000"/>
            <a:headEnd/>
            <a:tailEnd/>
          </a:ln>
        </p:spPr>
        <p:txBody>
          <a:bodyPr>
            <a:spAutoFit/>
          </a:bodyPr>
          <a:lstStyle/>
          <a:p>
            <a:pPr algn="ctr"/>
            <a:r>
              <a:rPr lang="el-GR" sz="2800" b="0"/>
              <a:t>σ</a:t>
            </a:r>
            <a:r>
              <a:rPr lang="en-US" sz="2800" b="0"/>
              <a:t> = 2 with 30 x 30 kernel</a:t>
            </a:r>
          </a:p>
        </p:txBody>
      </p:sp>
      <p:pic>
        <p:nvPicPr>
          <p:cNvPr id="37895" name="Picture 14" descr="gauss_sigma5_hsize30.jpg"/>
          <p:cNvPicPr>
            <a:picLocks noChangeAspect="1"/>
          </p:cNvPicPr>
          <p:nvPr/>
        </p:nvPicPr>
        <p:blipFill>
          <a:blip r:embed="rId4" cstate="print"/>
          <a:srcRect/>
          <a:stretch>
            <a:fillRect/>
          </a:stretch>
        </p:blipFill>
        <p:spPr bwMode="auto">
          <a:xfrm>
            <a:off x="4498975" y="2805113"/>
            <a:ext cx="3843338" cy="2376487"/>
          </a:xfrm>
          <a:prstGeom prst="rect">
            <a:avLst/>
          </a:prstGeom>
          <a:noFill/>
          <a:ln w="9525">
            <a:noFill/>
            <a:miter lim="800000"/>
            <a:headEnd/>
            <a:tailEnd/>
          </a:ln>
        </p:spPr>
      </p:pic>
      <p:pic>
        <p:nvPicPr>
          <p:cNvPr id="37896" name="Picture 15" descr="gauss_sigma5_hsize30_2d.jpg"/>
          <p:cNvPicPr>
            <a:picLocks noChangeAspect="1"/>
          </p:cNvPicPr>
          <p:nvPr/>
        </p:nvPicPr>
        <p:blipFill>
          <a:blip r:embed="rId5" cstate="print"/>
          <a:srcRect l="26300" t="5916" r="22746" b="10709"/>
          <a:stretch>
            <a:fillRect/>
          </a:stretch>
        </p:blipFill>
        <p:spPr bwMode="auto">
          <a:xfrm>
            <a:off x="7237413" y="2760663"/>
            <a:ext cx="912812" cy="923925"/>
          </a:xfrm>
          <a:prstGeom prst="rect">
            <a:avLst/>
          </a:prstGeom>
          <a:noFill/>
          <a:ln w="9525">
            <a:noFill/>
            <a:miter lim="800000"/>
            <a:headEnd/>
            <a:tailEnd/>
          </a:ln>
        </p:spPr>
      </p:pic>
      <p:pic>
        <p:nvPicPr>
          <p:cNvPr id="37897" name="Picture 16" descr="gauss_sigma2_hsize30_2d.jpg"/>
          <p:cNvPicPr>
            <a:picLocks noChangeAspect="1"/>
          </p:cNvPicPr>
          <p:nvPr/>
        </p:nvPicPr>
        <p:blipFill>
          <a:blip r:embed="rId6" cstate="print"/>
          <a:srcRect l="26237" t="6770" r="22217" b="9853"/>
          <a:stretch>
            <a:fillRect/>
          </a:stretch>
        </p:blipFill>
        <p:spPr bwMode="auto">
          <a:xfrm>
            <a:off x="811213" y="2771775"/>
            <a:ext cx="912812" cy="912813"/>
          </a:xfrm>
          <a:prstGeom prst="rect">
            <a:avLst/>
          </a:prstGeom>
          <a:noFill/>
          <a:ln w="9525">
            <a:noFill/>
            <a:miter lim="800000"/>
            <a:headEnd/>
            <a:tailEnd/>
          </a:ln>
        </p:spPr>
      </p:pic>
      <p:sp>
        <p:nvSpPr>
          <p:cNvPr id="18" name="TextBox 17"/>
          <p:cNvSpPr txBox="1">
            <a:spLocks noChangeArrowheads="1"/>
          </p:cNvSpPr>
          <p:nvPr/>
        </p:nvSpPr>
        <p:spPr bwMode="auto">
          <a:xfrm>
            <a:off x="5338763" y="5002213"/>
            <a:ext cx="2117725" cy="1384300"/>
          </a:xfrm>
          <a:prstGeom prst="rect">
            <a:avLst/>
          </a:prstGeom>
          <a:noFill/>
          <a:ln w="9525">
            <a:noFill/>
            <a:miter lim="800000"/>
            <a:headEnd/>
            <a:tailEnd/>
          </a:ln>
        </p:spPr>
        <p:txBody>
          <a:bodyPr>
            <a:spAutoFit/>
          </a:bodyPr>
          <a:lstStyle/>
          <a:p>
            <a:pPr algn="ctr"/>
            <a:r>
              <a:rPr lang="el-GR" sz="2800" b="0"/>
              <a:t>σ</a:t>
            </a:r>
            <a:r>
              <a:rPr lang="en-US" sz="2800" b="0"/>
              <a:t> = 5 with 30 x 30 kernel</a:t>
            </a:r>
          </a:p>
        </p:txBody>
      </p:sp>
      <p:pic>
        <p:nvPicPr>
          <p:cNvPr id="11"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57926" y="6093583"/>
            <a:ext cx="6153150"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
          <p:cNvSpPr txBox="1">
            <a:spLocks noChangeArrowheads="1"/>
          </p:cNvSpPr>
          <p:nvPr/>
        </p:nvSpPr>
        <p:spPr bwMode="auto">
          <a:xfrm>
            <a:off x="227463" y="5833233"/>
            <a:ext cx="2465388"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kumimoji="1" lang="en-US" altLang="en-US" sz="2800" dirty="0">
                <a:latin typeface="Times New Roman" panose="02020603050405020304" pitchFamily="18" charset="0"/>
                <a:cs typeface="Angsana New" pitchFamily="18" charset="-120"/>
              </a:rPr>
              <a:t>mask size is</a:t>
            </a:r>
          </a:p>
          <a:p>
            <a:pPr eaLnBrk="1" hangingPunct="1">
              <a:spcBef>
                <a:spcPct val="0"/>
              </a:spcBef>
              <a:buClrTx/>
              <a:buSzTx/>
              <a:buFontTx/>
              <a:buNone/>
            </a:pPr>
            <a:r>
              <a:rPr kumimoji="1" lang="en-US" altLang="en-US" sz="2800" dirty="0">
                <a:latin typeface="Times New Roman" panose="02020603050405020304" pitchFamily="18" charset="0"/>
                <a:cs typeface="Angsana New" pitchFamily="18" charset="-120"/>
              </a:rPr>
              <a:t>a function of </a:t>
            </a:r>
            <a:r>
              <a:rPr kumimoji="1" lang="el-GR" altLang="en-US" sz="2800" b="1" dirty="0">
                <a:latin typeface="Times New Roman" panose="02020603050405020304" pitchFamily="18" charset="0"/>
                <a:cs typeface="Times New Roman" panose="02020603050405020304" pitchFamily="18" charset="0"/>
              </a:rPr>
              <a:t>σ</a:t>
            </a:r>
            <a:r>
              <a:rPr kumimoji="1" lang="en-US" altLang="en-US" sz="2800" dirty="0">
                <a:latin typeface="Times New Roman" panose="02020603050405020304" pitchFamily="18" charset="0"/>
                <a:cs typeface="Angsana New" pitchFamily="18" charset="-120"/>
              </a:rPr>
              <a:t>:</a:t>
            </a:r>
          </a:p>
        </p:txBody>
      </p:sp>
    </p:spTree>
    <p:extLst>
      <p:ext uri="{BB962C8B-B14F-4D97-AF65-F5344CB8AC3E}">
        <p14:creationId xmlns:p14="http://schemas.microsoft.com/office/powerpoint/2010/main" val="3350304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P spid="1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6" descr="filter_sigma1_size30.jpg"/>
          <p:cNvPicPr>
            <a:picLocks noChangeAspect="1"/>
          </p:cNvPicPr>
          <p:nvPr/>
        </p:nvPicPr>
        <p:blipFill>
          <a:blip r:embed="rId3" cstate="print"/>
          <a:srcRect/>
          <a:stretch>
            <a:fillRect/>
          </a:stretch>
        </p:blipFill>
        <p:spPr bwMode="auto">
          <a:xfrm>
            <a:off x="701675" y="3794125"/>
            <a:ext cx="1449388" cy="1036638"/>
          </a:xfrm>
          <a:prstGeom prst="rect">
            <a:avLst/>
          </a:prstGeom>
          <a:noFill/>
          <a:ln w="9525">
            <a:noFill/>
            <a:miter lim="800000"/>
            <a:headEnd/>
            <a:tailEnd/>
          </a:ln>
        </p:spPr>
      </p:pic>
      <p:pic>
        <p:nvPicPr>
          <p:cNvPr id="27651" name="Picture 27" descr="filter_sigma4_size30.jpg"/>
          <p:cNvPicPr>
            <a:picLocks noChangeAspect="1"/>
          </p:cNvPicPr>
          <p:nvPr/>
        </p:nvPicPr>
        <p:blipFill>
          <a:blip r:embed="rId4" cstate="print"/>
          <a:srcRect/>
          <a:stretch>
            <a:fillRect/>
          </a:stretch>
        </p:blipFill>
        <p:spPr bwMode="auto">
          <a:xfrm>
            <a:off x="3732213" y="3830638"/>
            <a:ext cx="1449387" cy="1036637"/>
          </a:xfrm>
          <a:prstGeom prst="rect">
            <a:avLst/>
          </a:prstGeom>
          <a:noFill/>
          <a:ln w="9525">
            <a:noFill/>
            <a:miter lim="800000"/>
            <a:headEnd/>
            <a:tailEnd/>
          </a:ln>
        </p:spPr>
      </p:pic>
      <p:sp>
        <p:nvSpPr>
          <p:cNvPr id="27652" name="Rectangle 2"/>
          <p:cNvSpPr>
            <a:spLocks noGrp="1" noChangeArrowheads="1"/>
          </p:cNvSpPr>
          <p:nvPr>
            <p:ph type="title"/>
          </p:nvPr>
        </p:nvSpPr>
        <p:spPr>
          <a:xfrm>
            <a:off x="457200" y="7938"/>
            <a:ext cx="8229600" cy="1143000"/>
          </a:xfrm>
        </p:spPr>
        <p:txBody>
          <a:bodyPr/>
          <a:lstStyle/>
          <a:p>
            <a:r>
              <a:rPr lang="en-US" sz="4000"/>
              <a:t>Smoothing with a Gaussian</a:t>
            </a:r>
          </a:p>
        </p:txBody>
      </p:sp>
      <p:pic>
        <p:nvPicPr>
          <p:cNvPr id="27654" name="Picture 21" descr="filter_sigma10_size30.jpg"/>
          <p:cNvPicPr>
            <a:picLocks noChangeAspect="1"/>
          </p:cNvPicPr>
          <p:nvPr/>
        </p:nvPicPr>
        <p:blipFill>
          <a:blip r:embed="rId5" cstate="print"/>
          <a:srcRect/>
          <a:stretch>
            <a:fillRect/>
          </a:stretch>
        </p:blipFill>
        <p:spPr bwMode="auto">
          <a:xfrm>
            <a:off x="7029450" y="3794125"/>
            <a:ext cx="1449388" cy="1036638"/>
          </a:xfrm>
          <a:prstGeom prst="rect">
            <a:avLst/>
          </a:prstGeom>
          <a:noFill/>
          <a:ln w="9525">
            <a:noFill/>
            <a:miter lim="800000"/>
            <a:headEnd/>
            <a:tailEnd/>
          </a:ln>
        </p:spPr>
      </p:pic>
      <p:pic>
        <p:nvPicPr>
          <p:cNvPr id="27655" name="Picture 22" descr="blurred_sigma1.jpg"/>
          <p:cNvPicPr>
            <a:picLocks noChangeAspect="1"/>
          </p:cNvPicPr>
          <p:nvPr/>
        </p:nvPicPr>
        <p:blipFill>
          <a:blip r:embed="rId6" cstate="print"/>
          <a:srcRect l="12660" t="6389" r="12981" b="12152"/>
          <a:stretch>
            <a:fillRect/>
          </a:stretch>
        </p:blipFill>
        <p:spPr bwMode="auto">
          <a:xfrm>
            <a:off x="109538" y="2005013"/>
            <a:ext cx="2527300" cy="1862137"/>
          </a:xfrm>
          <a:prstGeom prst="rect">
            <a:avLst/>
          </a:prstGeom>
          <a:noFill/>
          <a:ln w="9525">
            <a:noFill/>
            <a:miter lim="800000"/>
            <a:headEnd/>
            <a:tailEnd/>
          </a:ln>
        </p:spPr>
      </p:pic>
      <p:pic>
        <p:nvPicPr>
          <p:cNvPr id="27656" name="Picture 23" descr="blurred_sigma4.jpg"/>
          <p:cNvPicPr>
            <a:picLocks noChangeAspect="1"/>
          </p:cNvPicPr>
          <p:nvPr/>
        </p:nvPicPr>
        <p:blipFill>
          <a:blip r:embed="rId7" cstate="print"/>
          <a:srcRect l="12892" t="4791" r="11906" b="12152"/>
          <a:stretch>
            <a:fillRect/>
          </a:stretch>
        </p:blipFill>
        <p:spPr bwMode="auto">
          <a:xfrm>
            <a:off x="3148013" y="1968500"/>
            <a:ext cx="2555875" cy="1898650"/>
          </a:xfrm>
          <a:prstGeom prst="rect">
            <a:avLst/>
          </a:prstGeom>
          <a:noFill/>
          <a:ln w="9525">
            <a:noFill/>
            <a:miter lim="800000"/>
            <a:headEnd/>
            <a:tailEnd/>
          </a:ln>
        </p:spPr>
      </p:pic>
      <p:pic>
        <p:nvPicPr>
          <p:cNvPr id="27657" name="Picture 25" descr="blurred_sigma10.jpg"/>
          <p:cNvPicPr>
            <a:picLocks noChangeAspect="1"/>
          </p:cNvPicPr>
          <p:nvPr/>
        </p:nvPicPr>
        <p:blipFill>
          <a:blip r:embed="rId8" cstate="print"/>
          <a:srcRect l="11816" t="4791" r="12981" b="12152"/>
          <a:stretch>
            <a:fillRect/>
          </a:stretch>
        </p:blipFill>
        <p:spPr bwMode="auto">
          <a:xfrm>
            <a:off x="6397625" y="1968500"/>
            <a:ext cx="2555875" cy="1898650"/>
          </a:xfrm>
          <a:prstGeom prst="rect">
            <a:avLst/>
          </a:prstGeom>
          <a:noFill/>
          <a:ln w="9525">
            <a:noFill/>
            <a:miter lim="800000"/>
            <a:headEnd/>
            <a:tailEnd/>
          </a:ln>
        </p:spPr>
      </p:pic>
      <p:sp>
        <p:nvSpPr>
          <p:cNvPr id="27658" name="Text Box 10"/>
          <p:cNvSpPr txBox="1">
            <a:spLocks noChangeArrowheads="1"/>
          </p:cNvSpPr>
          <p:nvPr/>
        </p:nvSpPr>
        <p:spPr bwMode="auto">
          <a:xfrm>
            <a:off x="5630863" y="2625725"/>
            <a:ext cx="1908175" cy="701675"/>
          </a:xfrm>
          <a:prstGeom prst="rect">
            <a:avLst/>
          </a:prstGeom>
          <a:noFill/>
          <a:ln w="9525">
            <a:noFill/>
            <a:miter lim="800000"/>
            <a:headEnd/>
            <a:tailEnd/>
          </a:ln>
        </p:spPr>
        <p:txBody>
          <a:bodyPr>
            <a:spAutoFit/>
          </a:bodyPr>
          <a:lstStyle/>
          <a:p>
            <a:pPr>
              <a:spcBef>
                <a:spcPct val="50000"/>
              </a:spcBef>
            </a:pPr>
            <a:r>
              <a:rPr lang="en-US" sz="4000"/>
              <a:t>…</a:t>
            </a:r>
          </a:p>
        </p:txBody>
      </p:sp>
      <p:sp>
        <p:nvSpPr>
          <p:cNvPr id="27659" name="Text Box 11"/>
          <p:cNvSpPr txBox="1">
            <a:spLocks noChangeArrowheads="1"/>
          </p:cNvSpPr>
          <p:nvPr/>
        </p:nvSpPr>
        <p:spPr bwMode="auto">
          <a:xfrm>
            <a:off x="482600" y="1092200"/>
            <a:ext cx="8640763" cy="830263"/>
          </a:xfrm>
          <a:prstGeom prst="rect">
            <a:avLst/>
          </a:prstGeom>
          <a:noFill/>
          <a:ln w="9525">
            <a:noFill/>
            <a:miter lim="800000"/>
            <a:headEnd/>
            <a:tailEnd/>
          </a:ln>
        </p:spPr>
        <p:txBody>
          <a:bodyPr>
            <a:spAutoFit/>
          </a:bodyPr>
          <a:lstStyle/>
          <a:p>
            <a:pPr eaLnBrk="0" hangingPunct="0">
              <a:spcBef>
                <a:spcPct val="20000"/>
              </a:spcBef>
            </a:pPr>
            <a:r>
              <a:rPr lang="en-US" sz="2400" b="0">
                <a:solidFill>
                  <a:srgbClr val="000000"/>
                </a:solidFill>
              </a:rPr>
              <a:t>Parameter </a:t>
            </a:r>
            <a:r>
              <a:rPr lang="el-GR" sz="2400" b="0">
                <a:solidFill>
                  <a:srgbClr val="000000"/>
                </a:solidFill>
              </a:rPr>
              <a:t>σ</a:t>
            </a:r>
            <a:r>
              <a:rPr lang="en-US" sz="2400" b="0">
                <a:solidFill>
                  <a:srgbClr val="000000"/>
                </a:solidFill>
              </a:rPr>
              <a:t> is the “scale” / “width” / “spread” of the Gaussian kernel, and controls the amount of smoothing.</a:t>
            </a:r>
          </a:p>
        </p:txBody>
      </p:sp>
      <p:sp>
        <p:nvSpPr>
          <p:cNvPr id="2" name="Content Placeholder 1"/>
          <p:cNvSpPr>
            <a:spLocks noGrp="1"/>
          </p:cNvSpPr>
          <p:nvPr>
            <p:ph idx="1"/>
          </p:nvPr>
        </p:nvSpPr>
        <p:spPr/>
        <p:txBody>
          <a:bodyPr/>
          <a:lstStyle/>
          <a:p>
            <a:endParaRPr lang="en-US"/>
          </a:p>
        </p:txBody>
      </p:sp>
    </p:spTree>
    <p:extLst>
      <p:ext uri="{BB962C8B-B14F-4D97-AF65-F5344CB8AC3E}">
        <p14:creationId xmlns:p14="http://schemas.microsoft.com/office/powerpoint/2010/main" val="18295219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20638" y="-7938"/>
            <a:ext cx="9123362" cy="922338"/>
          </a:xfrm>
        </p:spPr>
        <p:txBody>
          <a:bodyPr/>
          <a:lstStyle/>
          <a:p>
            <a:pPr eaLnBrk="1" hangingPunct="1"/>
            <a:r>
              <a:rPr lang="en-US" altLang="en-US">
                <a:cs typeface="FreesiaUPC" pitchFamily="34" charset="-34"/>
              </a:rPr>
              <a:t>Smoothing filters: </a:t>
            </a:r>
            <a:r>
              <a:rPr lang="en-US" altLang="en-US">
                <a:solidFill>
                  <a:schemeClr val="accent2"/>
                </a:solidFill>
                <a:cs typeface="FreesiaUPC" pitchFamily="34" charset="-34"/>
              </a:rPr>
              <a:t>Gaussian</a:t>
            </a:r>
            <a:r>
              <a:rPr lang="en-US" altLang="en-US">
                <a:cs typeface="FreesiaUPC" pitchFamily="34" charset="-34"/>
              </a:rPr>
              <a:t> (cont’d)</a:t>
            </a:r>
          </a:p>
        </p:txBody>
      </p:sp>
      <p:pic>
        <p:nvPicPr>
          <p:cNvPr id="4710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7575" y="992188"/>
            <a:ext cx="2125663"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47108" name="Picture 3"/>
          <p:cNvPicPr>
            <a:picLocks noChangeAspect="1" noChangeArrowheads="1"/>
          </p:cNvPicPr>
          <p:nvPr/>
        </p:nvPicPr>
        <p:blipFill>
          <a:blip r:embed="rId3">
            <a:extLst>
              <a:ext uri="{28A0092B-C50C-407E-A947-70E740481C1C}">
                <a14:useLocalDpi xmlns:a14="http://schemas.microsoft.com/office/drawing/2010/main" val="0"/>
              </a:ext>
            </a:extLst>
          </a:blip>
          <a:srcRect l="66193" t="40427" r="10550" b="12766"/>
          <a:stretch>
            <a:fillRect/>
          </a:stretch>
        </p:blipFill>
        <p:spPr bwMode="auto">
          <a:xfrm>
            <a:off x="5241925" y="4379913"/>
            <a:ext cx="2160588"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47109" name="Picture 3"/>
          <p:cNvPicPr>
            <a:picLocks noChangeAspect="1" noChangeArrowheads="1"/>
          </p:cNvPicPr>
          <p:nvPr/>
        </p:nvPicPr>
        <p:blipFill>
          <a:blip r:embed="rId3">
            <a:extLst>
              <a:ext uri="{28A0092B-C50C-407E-A947-70E740481C1C}">
                <a14:useLocalDpi xmlns:a14="http://schemas.microsoft.com/office/drawing/2010/main" val="0"/>
              </a:ext>
            </a:extLst>
          </a:blip>
          <a:srcRect l="8945" t="40425" r="67798" b="12767"/>
          <a:stretch>
            <a:fillRect/>
          </a:stretch>
        </p:blipFill>
        <p:spPr bwMode="auto">
          <a:xfrm>
            <a:off x="1357313" y="4379913"/>
            <a:ext cx="2162175"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47110" name="TextBox 1"/>
          <p:cNvSpPr txBox="1">
            <a:spLocks noChangeArrowheads="1"/>
          </p:cNvSpPr>
          <p:nvPr/>
        </p:nvSpPr>
        <p:spPr bwMode="auto">
          <a:xfrm>
            <a:off x="1682750" y="3819525"/>
            <a:ext cx="16446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kumimoji="1" lang="en-US" altLang="en-US" sz="2400">
                <a:latin typeface="Times New Roman" panose="02020603050405020304" pitchFamily="18" charset="0"/>
                <a:cs typeface="Angsana New" pitchFamily="18" charset="-120"/>
              </a:rPr>
              <a:t>Small </a:t>
            </a:r>
            <a:r>
              <a:rPr kumimoji="1" lang="el-GR" altLang="en-US" sz="2400" b="1">
                <a:latin typeface="Times New Roman" panose="02020603050405020304" pitchFamily="18" charset="0"/>
                <a:cs typeface="Times New Roman" panose="02020603050405020304" pitchFamily="18" charset="0"/>
              </a:rPr>
              <a:t>σ</a:t>
            </a:r>
            <a:endParaRPr kumimoji="1" lang="en-US" altLang="en-US" sz="2400">
              <a:latin typeface="Times New Roman" panose="02020603050405020304" pitchFamily="18" charset="0"/>
              <a:cs typeface="Angsana New" pitchFamily="18" charset="-120"/>
            </a:endParaRPr>
          </a:p>
        </p:txBody>
      </p:sp>
      <p:sp>
        <p:nvSpPr>
          <p:cNvPr id="47111" name="TextBox 1"/>
          <p:cNvSpPr txBox="1">
            <a:spLocks noChangeArrowheads="1"/>
          </p:cNvSpPr>
          <p:nvPr/>
        </p:nvSpPr>
        <p:spPr bwMode="auto">
          <a:xfrm>
            <a:off x="5562600" y="3819525"/>
            <a:ext cx="16462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kumimoji="1" lang="en-US" altLang="en-US" sz="2400">
                <a:latin typeface="Times New Roman" panose="02020603050405020304" pitchFamily="18" charset="0"/>
                <a:cs typeface="Angsana New" pitchFamily="18" charset="-120"/>
              </a:rPr>
              <a:t>Large </a:t>
            </a:r>
            <a:r>
              <a:rPr kumimoji="1" lang="el-GR" altLang="en-US" sz="2400" b="1">
                <a:latin typeface="Times New Roman" panose="02020603050405020304" pitchFamily="18" charset="0"/>
                <a:cs typeface="Times New Roman" panose="02020603050405020304" pitchFamily="18" charset="0"/>
              </a:rPr>
              <a:t>σ</a:t>
            </a:r>
            <a:endParaRPr kumimoji="1" lang="en-US" altLang="en-US" sz="2400">
              <a:latin typeface="Times New Roman" panose="02020603050405020304" pitchFamily="18" charset="0"/>
              <a:cs typeface="Angsana New" pitchFamily="18" charset="-120"/>
            </a:endParaRPr>
          </a:p>
        </p:txBody>
      </p:sp>
      <p:pic>
        <p:nvPicPr>
          <p:cNvPr id="47112" name="Picture 3"/>
          <p:cNvPicPr>
            <a:picLocks noChangeAspect="1"/>
          </p:cNvPicPr>
          <p:nvPr/>
        </p:nvPicPr>
        <p:blipFill>
          <a:blip r:embed="rId4">
            <a:extLst>
              <a:ext uri="{28A0092B-C50C-407E-A947-70E740481C1C}">
                <a14:useLocalDpi xmlns:a14="http://schemas.microsoft.com/office/drawing/2010/main" val="0"/>
              </a:ext>
            </a:extLst>
          </a:blip>
          <a:srcRect l="4639" t="36111"/>
          <a:stretch>
            <a:fillRect/>
          </a:stretch>
        </p:blipFill>
        <p:spPr bwMode="auto">
          <a:xfrm>
            <a:off x="5408613" y="3044825"/>
            <a:ext cx="1828800" cy="90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3" name="Picture 6"/>
          <p:cNvPicPr>
            <a:picLocks noChangeAspect="1"/>
          </p:cNvPicPr>
          <p:nvPr/>
        </p:nvPicPr>
        <p:blipFill>
          <a:blip r:embed="rId5">
            <a:extLst>
              <a:ext uri="{28A0092B-C50C-407E-A947-70E740481C1C}">
                <a14:useLocalDpi xmlns:a14="http://schemas.microsoft.com/office/drawing/2010/main" val="0"/>
              </a:ext>
            </a:extLst>
          </a:blip>
          <a:srcRect l="6487"/>
          <a:stretch>
            <a:fillRect/>
          </a:stretch>
        </p:blipFill>
        <p:spPr bwMode="auto">
          <a:xfrm>
            <a:off x="1350963" y="2503488"/>
            <a:ext cx="1828800" cy="145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4" name="TextBox 1"/>
          <p:cNvSpPr txBox="1">
            <a:spLocks noChangeArrowheads="1"/>
          </p:cNvSpPr>
          <p:nvPr/>
        </p:nvSpPr>
        <p:spPr bwMode="auto">
          <a:xfrm>
            <a:off x="1247775" y="6140450"/>
            <a:ext cx="2559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kumimoji="1" lang="en-US" altLang="en-US" sz="2400">
                <a:latin typeface="Times New Roman" panose="02020603050405020304" pitchFamily="18" charset="0"/>
                <a:cs typeface="Angsana New" pitchFamily="18" charset="-120"/>
              </a:rPr>
              <a:t>Limited smoothing</a:t>
            </a:r>
          </a:p>
        </p:txBody>
      </p:sp>
      <p:sp>
        <p:nvSpPr>
          <p:cNvPr id="47115" name="TextBox 1"/>
          <p:cNvSpPr txBox="1">
            <a:spLocks noChangeArrowheads="1"/>
          </p:cNvSpPr>
          <p:nvPr/>
        </p:nvSpPr>
        <p:spPr bwMode="auto">
          <a:xfrm>
            <a:off x="5049838" y="6140450"/>
            <a:ext cx="25606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kumimoji="1" lang="en-US" altLang="en-US" sz="2400">
                <a:latin typeface="Times New Roman" panose="02020603050405020304" pitchFamily="18" charset="0"/>
                <a:cs typeface="Angsana New" pitchFamily="18" charset="-120"/>
              </a:rPr>
              <a:t>Strong smoothing</a:t>
            </a:r>
          </a:p>
        </p:txBody>
      </p:sp>
      <p:sp>
        <p:nvSpPr>
          <p:cNvPr id="47116" name="Text Box 10"/>
          <p:cNvSpPr txBox="1">
            <a:spLocks noChangeArrowheads="1"/>
          </p:cNvSpPr>
          <p:nvPr/>
        </p:nvSpPr>
        <p:spPr bwMode="auto">
          <a:xfrm>
            <a:off x="3457575" y="2717800"/>
            <a:ext cx="2035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lang="en-US" altLang="en-US" sz="2400">
                <a:latin typeface="Times New Roman" panose="02020603050405020304" pitchFamily="18" charset="0"/>
                <a:cs typeface="Angsana New" pitchFamily="18" charset="-120"/>
              </a:rPr>
              <a:t>Original Image</a:t>
            </a:r>
          </a:p>
        </p:txBody>
      </p:sp>
    </p:spTree>
    <p:extLst>
      <p:ext uri="{BB962C8B-B14F-4D97-AF65-F5344CB8AC3E}">
        <p14:creationId xmlns:p14="http://schemas.microsoft.com/office/powerpoint/2010/main" val="11218857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altLang="en-US"/>
              <a:t>Gaussian filters</a:t>
            </a:r>
          </a:p>
        </p:txBody>
      </p:sp>
      <p:sp>
        <p:nvSpPr>
          <p:cNvPr id="1035267" name="Rectangle 3"/>
          <p:cNvSpPr>
            <a:spLocks noGrp="1" noChangeArrowheads="1"/>
          </p:cNvSpPr>
          <p:nvPr>
            <p:ph idx="1"/>
          </p:nvPr>
        </p:nvSpPr>
        <p:spPr/>
        <p:txBody>
          <a:bodyPr>
            <a:normAutofit/>
          </a:bodyPr>
          <a:lstStyle/>
          <a:p>
            <a:pPr>
              <a:defRPr/>
            </a:pPr>
            <a:r>
              <a:rPr lang="en-US" dirty="0"/>
              <a:t>Remove “high-frequency” components from the image (low-pass filter)</a:t>
            </a:r>
          </a:p>
          <a:p>
            <a:pPr lvl="1">
              <a:defRPr/>
            </a:pPr>
            <a:r>
              <a:rPr lang="en-US" dirty="0"/>
              <a:t>Images become more smooth</a:t>
            </a:r>
          </a:p>
          <a:p>
            <a:pPr>
              <a:defRPr/>
            </a:pPr>
            <a:r>
              <a:rPr lang="en-US" dirty="0"/>
              <a:t>Convolution with self is another Gaussian</a:t>
            </a:r>
          </a:p>
          <a:p>
            <a:pPr lvl="1">
              <a:defRPr/>
            </a:pPr>
            <a:r>
              <a:rPr lang="en-US" dirty="0"/>
              <a:t>So can smooth with small-width kernel, repeat, and get same result as larger-width kernel would have</a:t>
            </a:r>
          </a:p>
          <a:p>
            <a:pPr lvl="1">
              <a:defRPr/>
            </a:pPr>
            <a:r>
              <a:rPr lang="en-US" dirty="0"/>
              <a:t>Convolving two times with Gaussian kernel of width </a:t>
            </a:r>
            <a:r>
              <a:rPr lang="en-US" i="1" dirty="0"/>
              <a:t>σ</a:t>
            </a:r>
            <a:r>
              <a:rPr lang="en-US" dirty="0"/>
              <a:t> is same as convolving once with kernel of width  </a:t>
            </a:r>
            <a:r>
              <a:rPr lang="en-US" i="1" dirty="0"/>
              <a:t>σ</a:t>
            </a:r>
            <a:r>
              <a:rPr lang="en-US" dirty="0"/>
              <a:t>√2 </a:t>
            </a:r>
            <a:endParaRPr lang="en-US" i="1" dirty="0"/>
          </a:p>
          <a:p>
            <a:pPr>
              <a:defRPr/>
            </a:pPr>
            <a:r>
              <a:rPr lang="en-US" i="1" dirty="0"/>
              <a:t>Separable </a:t>
            </a:r>
            <a:r>
              <a:rPr lang="en-US" dirty="0"/>
              <a:t>kernel</a:t>
            </a:r>
          </a:p>
          <a:p>
            <a:pPr lvl="1">
              <a:defRPr/>
            </a:pPr>
            <a:r>
              <a:rPr lang="en-US" dirty="0"/>
              <a:t>Factors into product of two 1D Gaussians</a:t>
            </a:r>
          </a:p>
        </p:txBody>
      </p:sp>
      <p:sp>
        <p:nvSpPr>
          <p:cNvPr id="51204" name="Text Box 5"/>
          <p:cNvSpPr txBox="1">
            <a:spLocks noChangeArrowheads="1"/>
          </p:cNvSpPr>
          <p:nvPr/>
        </p:nvSpPr>
        <p:spPr bwMode="auto">
          <a:xfrm>
            <a:off x="7315200" y="6553200"/>
            <a:ext cx="1800225" cy="304800"/>
          </a:xfrm>
          <a:prstGeom prst="rect">
            <a:avLst/>
          </a:prstGeom>
          <a:noFill/>
          <a:ln w="9525">
            <a:noFill/>
            <a:miter lim="800000"/>
            <a:headEnd/>
            <a:tailEnd/>
          </a:ln>
        </p:spPr>
        <p:txBody>
          <a:bodyPr wrap="none">
            <a:spAutoFit/>
          </a:bodyPr>
          <a:lstStyle/>
          <a:p>
            <a:pPr>
              <a:defRPr/>
            </a:pPr>
            <a:r>
              <a:rPr lang="en-US" sz="1400" dirty="0">
                <a:solidFill>
                  <a:schemeClr val="bg1">
                    <a:lumMod val="50000"/>
                  </a:schemeClr>
                </a:solidFill>
                <a:latin typeface="Arial" charset="0"/>
                <a:cs typeface="+mn-cs"/>
              </a:rPr>
              <a:t>Source: K. </a:t>
            </a:r>
            <a:r>
              <a:rPr lang="en-US" sz="1400" dirty="0" err="1">
                <a:solidFill>
                  <a:schemeClr val="bg1">
                    <a:lumMod val="50000"/>
                  </a:schemeClr>
                </a:solidFill>
                <a:latin typeface="Arial" charset="0"/>
                <a:cs typeface="+mn-cs"/>
              </a:rPr>
              <a:t>Grauman</a:t>
            </a:r>
            <a:endParaRPr lang="en-US" sz="1400" dirty="0">
              <a:solidFill>
                <a:schemeClr val="bg1">
                  <a:lumMod val="50000"/>
                </a:schemeClr>
              </a:solidFill>
              <a:latin typeface="Arial" charset="0"/>
              <a:cs typeface="+mn-cs"/>
            </a:endParaRPr>
          </a:p>
        </p:txBody>
      </p:sp>
    </p:spTree>
    <p:extLst>
      <p:ext uri="{BB962C8B-B14F-4D97-AF65-F5344CB8AC3E}">
        <p14:creationId xmlns:p14="http://schemas.microsoft.com/office/powerpoint/2010/main" val="32180087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5267">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5267">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35267">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35267">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352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5267"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altLang="en-US"/>
              <a:t>Separability of the Gaussian filter</a:t>
            </a:r>
          </a:p>
        </p:txBody>
      </p:sp>
      <p:sp>
        <p:nvSpPr>
          <p:cNvPr id="2" name="Content Placeholder 1"/>
          <p:cNvSpPr>
            <a:spLocks noGrp="1"/>
          </p:cNvSpPr>
          <p:nvPr>
            <p:ph idx="1"/>
          </p:nvPr>
        </p:nvSpPr>
        <p:spPr/>
        <p:txBody>
          <a:bodyPr/>
          <a:lstStyle/>
          <a:p>
            <a:endParaRPr lang="en-US"/>
          </a:p>
        </p:txBody>
      </p:sp>
      <p:pic>
        <p:nvPicPr>
          <p:cNvPr id="64516" name="Picture 4"/>
          <p:cNvPicPr>
            <a:picLocks noChangeAspect="1" noChangeArrowheads="1"/>
          </p:cNvPicPr>
          <p:nvPr/>
        </p:nvPicPr>
        <p:blipFill>
          <a:blip r:embed="rId3">
            <a:extLst>
              <a:ext uri="{28A0092B-C50C-407E-A947-70E740481C1C}">
                <a14:useLocalDpi xmlns:a14="http://schemas.microsoft.com/office/drawing/2010/main" val="0"/>
              </a:ext>
            </a:extLst>
          </a:blip>
          <a:srcRect t="9268"/>
          <a:stretch>
            <a:fillRect/>
          </a:stretch>
        </p:blipFill>
        <p:spPr bwMode="auto">
          <a:xfrm>
            <a:off x="762000" y="1295400"/>
            <a:ext cx="7542213" cy="426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9" name="Text Box 5"/>
          <p:cNvSpPr txBox="1">
            <a:spLocks noChangeArrowheads="1"/>
          </p:cNvSpPr>
          <p:nvPr/>
        </p:nvSpPr>
        <p:spPr bwMode="auto">
          <a:xfrm>
            <a:off x="7467600" y="6553200"/>
            <a:ext cx="1495425" cy="304800"/>
          </a:xfrm>
          <a:prstGeom prst="rect">
            <a:avLst/>
          </a:prstGeom>
          <a:noFill/>
          <a:ln w="9525">
            <a:noFill/>
            <a:miter lim="800000"/>
            <a:headEnd/>
            <a:tailEnd/>
          </a:ln>
        </p:spPr>
        <p:txBody>
          <a:bodyPr wrap="none">
            <a:spAutoFit/>
          </a:bodyPr>
          <a:lstStyle/>
          <a:p>
            <a:pPr>
              <a:defRPr/>
            </a:pPr>
            <a:r>
              <a:rPr lang="en-US" sz="1400" dirty="0">
                <a:solidFill>
                  <a:schemeClr val="bg1">
                    <a:lumMod val="50000"/>
                  </a:schemeClr>
                </a:solidFill>
                <a:latin typeface="Arial" charset="0"/>
                <a:cs typeface="+mn-cs"/>
              </a:rPr>
              <a:t>Source: D. Lowe</a:t>
            </a:r>
          </a:p>
        </p:txBody>
      </p:sp>
    </p:spTree>
    <p:extLst>
      <p:ext uri="{BB962C8B-B14F-4D97-AF65-F5344CB8AC3E}">
        <p14:creationId xmlns:p14="http://schemas.microsoft.com/office/powerpoint/2010/main" val="3085740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F2ECCCA-FA2F-42F0-B464-73866EA2D8FF}"/>
              </a:ext>
            </a:extLst>
          </p:cNvPr>
          <p:cNvSpPr>
            <a:spLocks noGrp="1"/>
          </p:cNvSpPr>
          <p:nvPr>
            <p:ph type="title"/>
          </p:nvPr>
        </p:nvSpPr>
        <p:spPr/>
        <p:txBody>
          <a:bodyPr/>
          <a:lstStyle/>
          <a:p>
            <a:pPr eaLnBrk="1" hangingPunct="1">
              <a:defRPr/>
            </a:pPr>
            <a:r>
              <a:rPr lang="en-US" kern="1200" dirty="0">
                <a:solidFill>
                  <a:srgbClr val="0033CC"/>
                </a:solidFill>
                <a:effectLst>
                  <a:outerShdw blurRad="38100" dist="38100" dir="2700000" algn="tl">
                    <a:srgbClr val="000000">
                      <a:alpha val="43137"/>
                    </a:srgbClr>
                  </a:outerShdw>
                </a:effectLst>
              </a:rPr>
              <a:t>Spatial Operations </a:t>
            </a:r>
          </a:p>
        </p:txBody>
      </p:sp>
      <p:sp>
        <p:nvSpPr>
          <p:cNvPr id="2" name="Content Placeholder 1">
            <a:extLst>
              <a:ext uri="{FF2B5EF4-FFF2-40B4-BE49-F238E27FC236}">
                <a16:creationId xmlns:a16="http://schemas.microsoft.com/office/drawing/2014/main" id="{85157F20-D793-4BD9-904B-E48BA58EAF73}"/>
              </a:ext>
            </a:extLst>
          </p:cNvPr>
          <p:cNvSpPr>
            <a:spLocks noGrp="1"/>
          </p:cNvSpPr>
          <p:nvPr>
            <p:ph sz="quarter" idx="1"/>
          </p:nvPr>
        </p:nvSpPr>
        <p:spPr/>
        <p:txBody>
          <a:bodyPr/>
          <a:lstStyle/>
          <a:p>
            <a:endParaRPr lang="en-US"/>
          </a:p>
        </p:txBody>
      </p:sp>
      <p:pic>
        <p:nvPicPr>
          <p:cNvPr id="5125" name="Picture 2">
            <a:extLst>
              <a:ext uri="{FF2B5EF4-FFF2-40B4-BE49-F238E27FC236}">
                <a16:creationId xmlns:a16="http://schemas.microsoft.com/office/drawing/2014/main" id="{8160BBEC-02D6-4931-8D19-34A8F11ED5C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6100" y="1743075"/>
            <a:ext cx="1938338"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126" name="Picture 3">
            <a:extLst>
              <a:ext uri="{FF2B5EF4-FFF2-40B4-BE49-F238E27FC236}">
                <a16:creationId xmlns:a16="http://schemas.microsoft.com/office/drawing/2014/main" id="{8674F6DB-94CD-415E-A9C7-BE4E120E650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3925" y="1754188"/>
            <a:ext cx="1938338"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127" name="Rectangle 5">
            <a:extLst>
              <a:ext uri="{FF2B5EF4-FFF2-40B4-BE49-F238E27FC236}">
                <a16:creationId xmlns:a16="http://schemas.microsoft.com/office/drawing/2014/main" id="{CC2987AE-503E-4B7C-B37F-5BA593BF7610}"/>
              </a:ext>
            </a:extLst>
          </p:cNvPr>
          <p:cNvSpPr>
            <a:spLocks noChangeArrowheads="1"/>
          </p:cNvSpPr>
          <p:nvPr/>
        </p:nvSpPr>
        <p:spPr bwMode="auto">
          <a:xfrm>
            <a:off x="4781550" y="4664075"/>
            <a:ext cx="1943100" cy="1500188"/>
          </a:xfrm>
          <a:prstGeom prst="rect">
            <a:avLst/>
          </a:prstGeom>
          <a:solidFill>
            <a:srgbClr val="EFFDB5"/>
          </a:solidFill>
          <a:ln w="28575" algn="ctr">
            <a:solidFill>
              <a:srgbClr val="000000"/>
            </a:solidFill>
            <a:miter lim="800000"/>
            <a:headEnd/>
            <a:tailEnd/>
          </a:ln>
        </p:spPr>
        <p:txBody>
          <a:bodyPr wrap="none" anchor="ctr"/>
          <a:lstStyle>
            <a:lvl1pPr algn="ctr" eaLnBrk="0" hangingPunct="0">
              <a:defRPr sz="2200">
                <a:solidFill>
                  <a:schemeClr val="tx1"/>
                </a:solidFill>
                <a:latin typeface="Arial" panose="020B0604020202020204" pitchFamily="34" charset="0"/>
                <a:cs typeface="Arial" panose="020B0604020202020204" pitchFamily="34" charset="0"/>
              </a:defRPr>
            </a:lvl1pPr>
            <a:lvl2pPr marL="742950" indent="-285750" algn="ctr" eaLnBrk="0" hangingPunct="0">
              <a:defRPr sz="2200">
                <a:solidFill>
                  <a:schemeClr val="tx1"/>
                </a:solidFill>
                <a:latin typeface="Arial" panose="020B0604020202020204" pitchFamily="34" charset="0"/>
                <a:cs typeface="Arial" panose="020B0604020202020204" pitchFamily="34" charset="0"/>
              </a:defRPr>
            </a:lvl2pPr>
            <a:lvl3pPr marL="1143000" indent="-228600" algn="ctr" eaLnBrk="0" hangingPunct="0">
              <a:defRPr sz="2200">
                <a:solidFill>
                  <a:schemeClr val="tx1"/>
                </a:solidFill>
                <a:latin typeface="Arial" panose="020B0604020202020204" pitchFamily="34" charset="0"/>
                <a:cs typeface="Arial" panose="020B0604020202020204" pitchFamily="34" charset="0"/>
              </a:defRPr>
            </a:lvl3pPr>
            <a:lvl4pPr marL="1600200" indent="-228600" algn="ctr" eaLnBrk="0" hangingPunct="0">
              <a:defRPr sz="2200">
                <a:solidFill>
                  <a:schemeClr val="tx1"/>
                </a:solidFill>
                <a:latin typeface="Arial" panose="020B0604020202020204" pitchFamily="34" charset="0"/>
                <a:cs typeface="Arial" panose="020B0604020202020204" pitchFamily="34" charset="0"/>
              </a:defRPr>
            </a:lvl4pPr>
            <a:lvl5pPr marL="2057400" indent="-228600" algn="ctr" eaLnBrk="0" hangingPunct="0">
              <a:defRPr sz="2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9pPr>
          </a:lstStyle>
          <a:p>
            <a:pPr algn="l"/>
            <a:endParaRPr lang="en-US" altLang="en-US" sz="2400">
              <a:solidFill>
                <a:srgbClr val="000000"/>
              </a:solidFill>
              <a:latin typeface="Times New Roman (Hebrew)"/>
            </a:endParaRPr>
          </a:p>
        </p:txBody>
      </p:sp>
      <p:sp>
        <p:nvSpPr>
          <p:cNvPr id="5128" name="Oval 6">
            <a:extLst>
              <a:ext uri="{FF2B5EF4-FFF2-40B4-BE49-F238E27FC236}">
                <a16:creationId xmlns:a16="http://schemas.microsoft.com/office/drawing/2014/main" id="{E56A9607-3537-44AD-A4DA-E17DFA13D65F}"/>
              </a:ext>
            </a:extLst>
          </p:cNvPr>
          <p:cNvSpPr>
            <a:spLocks noChangeArrowheads="1"/>
          </p:cNvSpPr>
          <p:nvPr/>
        </p:nvSpPr>
        <p:spPr bwMode="auto">
          <a:xfrm>
            <a:off x="5210175" y="5807075"/>
            <a:ext cx="88900" cy="88900"/>
          </a:xfrm>
          <a:prstGeom prst="ellipse">
            <a:avLst/>
          </a:prstGeom>
          <a:solidFill>
            <a:srgbClr val="FC0128"/>
          </a:solidFill>
          <a:ln w="28575">
            <a:solidFill>
              <a:srgbClr val="FC0128"/>
            </a:solidFill>
            <a:round/>
            <a:headEnd/>
            <a:tailEnd/>
          </a:ln>
        </p:spPr>
        <p:txBody>
          <a:bodyPr wrap="none" anchor="ctr"/>
          <a:lstStyle>
            <a:lvl1pPr algn="ctr" eaLnBrk="0" hangingPunct="0">
              <a:defRPr sz="2200">
                <a:solidFill>
                  <a:schemeClr val="tx1"/>
                </a:solidFill>
                <a:latin typeface="Arial" panose="020B0604020202020204" pitchFamily="34" charset="0"/>
                <a:cs typeface="Arial" panose="020B0604020202020204" pitchFamily="34" charset="0"/>
              </a:defRPr>
            </a:lvl1pPr>
            <a:lvl2pPr marL="742950" indent="-285750" algn="ctr" eaLnBrk="0" hangingPunct="0">
              <a:defRPr sz="2200">
                <a:solidFill>
                  <a:schemeClr val="tx1"/>
                </a:solidFill>
                <a:latin typeface="Arial" panose="020B0604020202020204" pitchFamily="34" charset="0"/>
                <a:cs typeface="Arial" panose="020B0604020202020204" pitchFamily="34" charset="0"/>
              </a:defRPr>
            </a:lvl2pPr>
            <a:lvl3pPr marL="1143000" indent="-228600" algn="ctr" eaLnBrk="0" hangingPunct="0">
              <a:defRPr sz="2200">
                <a:solidFill>
                  <a:schemeClr val="tx1"/>
                </a:solidFill>
                <a:latin typeface="Arial" panose="020B0604020202020204" pitchFamily="34" charset="0"/>
                <a:cs typeface="Arial" panose="020B0604020202020204" pitchFamily="34" charset="0"/>
              </a:defRPr>
            </a:lvl3pPr>
            <a:lvl4pPr marL="1600200" indent="-228600" algn="ctr" eaLnBrk="0" hangingPunct="0">
              <a:defRPr sz="2200">
                <a:solidFill>
                  <a:schemeClr val="tx1"/>
                </a:solidFill>
                <a:latin typeface="Arial" panose="020B0604020202020204" pitchFamily="34" charset="0"/>
                <a:cs typeface="Arial" panose="020B0604020202020204" pitchFamily="34" charset="0"/>
              </a:defRPr>
            </a:lvl4pPr>
            <a:lvl5pPr marL="2057400" indent="-228600" algn="ctr" eaLnBrk="0" hangingPunct="0">
              <a:defRPr sz="2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9pPr>
          </a:lstStyle>
          <a:p>
            <a:pPr algn="l"/>
            <a:endParaRPr lang="en-US" altLang="en-US" sz="2400">
              <a:solidFill>
                <a:srgbClr val="000000"/>
              </a:solidFill>
              <a:latin typeface="Times New Roman (Hebrew)"/>
            </a:endParaRPr>
          </a:p>
        </p:txBody>
      </p:sp>
      <p:sp>
        <p:nvSpPr>
          <p:cNvPr id="5129" name="Rectangle 7">
            <a:extLst>
              <a:ext uri="{FF2B5EF4-FFF2-40B4-BE49-F238E27FC236}">
                <a16:creationId xmlns:a16="http://schemas.microsoft.com/office/drawing/2014/main" id="{E154B609-5CF6-40D3-A26E-4953A72374FC}"/>
              </a:ext>
            </a:extLst>
          </p:cNvPr>
          <p:cNvSpPr>
            <a:spLocks noChangeArrowheads="1"/>
          </p:cNvSpPr>
          <p:nvPr/>
        </p:nvSpPr>
        <p:spPr bwMode="auto">
          <a:xfrm>
            <a:off x="1719263" y="4659313"/>
            <a:ext cx="1943100" cy="1500187"/>
          </a:xfrm>
          <a:prstGeom prst="rect">
            <a:avLst/>
          </a:prstGeom>
          <a:solidFill>
            <a:srgbClr val="EFFDB5"/>
          </a:solidFill>
          <a:ln w="28575" algn="ctr">
            <a:solidFill>
              <a:srgbClr val="000000"/>
            </a:solidFill>
            <a:miter lim="800000"/>
            <a:headEnd/>
            <a:tailEnd/>
          </a:ln>
        </p:spPr>
        <p:txBody>
          <a:bodyPr wrap="none" anchor="ctr"/>
          <a:lstStyle>
            <a:lvl1pPr algn="ctr" eaLnBrk="0" hangingPunct="0">
              <a:defRPr sz="2200">
                <a:solidFill>
                  <a:schemeClr val="tx1"/>
                </a:solidFill>
                <a:latin typeface="Arial" panose="020B0604020202020204" pitchFamily="34" charset="0"/>
                <a:cs typeface="Arial" panose="020B0604020202020204" pitchFamily="34" charset="0"/>
              </a:defRPr>
            </a:lvl1pPr>
            <a:lvl2pPr marL="742950" indent="-285750" algn="ctr" eaLnBrk="0" hangingPunct="0">
              <a:defRPr sz="2200">
                <a:solidFill>
                  <a:schemeClr val="tx1"/>
                </a:solidFill>
                <a:latin typeface="Arial" panose="020B0604020202020204" pitchFamily="34" charset="0"/>
                <a:cs typeface="Arial" panose="020B0604020202020204" pitchFamily="34" charset="0"/>
              </a:defRPr>
            </a:lvl2pPr>
            <a:lvl3pPr marL="1143000" indent="-228600" algn="ctr" eaLnBrk="0" hangingPunct="0">
              <a:defRPr sz="2200">
                <a:solidFill>
                  <a:schemeClr val="tx1"/>
                </a:solidFill>
                <a:latin typeface="Arial" panose="020B0604020202020204" pitchFamily="34" charset="0"/>
                <a:cs typeface="Arial" panose="020B0604020202020204" pitchFamily="34" charset="0"/>
              </a:defRPr>
            </a:lvl3pPr>
            <a:lvl4pPr marL="1600200" indent="-228600" algn="ctr" eaLnBrk="0" hangingPunct="0">
              <a:defRPr sz="2200">
                <a:solidFill>
                  <a:schemeClr val="tx1"/>
                </a:solidFill>
                <a:latin typeface="Arial" panose="020B0604020202020204" pitchFamily="34" charset="0"/>
                <a:cs typeface="Arial" panose="020B0604020202020204" pitchFamily="34" charset="0"/>
              </a:defRPr>
            </a:lvl4pPr>
            <a:lvl5pPr marL="2057400" indent="-228600" algn="ctr" eaLnBrk="0" hangingPunct="0">
              <a:defRPr sz="2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9pPr>
          </a:lstStyle>
          <a:p>
            <a:pPr algn="l"/>
            <a:endParaRPr lang="en-US" altLang="en-US" sz="2400">
              <a:solidFill>
                <a:srgbClr val="000000"/>
              </a:solidFill>
              <a:latin typeface="Times New Roman (Hebrew)"/>
            </a:endParaRPr>
          </a:p>
        </p:txBody>
      </p:sp>
      <p:sp>
        <p:nvSpPr>
          <p:cNvPr id="5130" name="Oval 8">
            <a:extLst>
              <a:ext uri="{FF2B5EF4-FFF2-40B4-BE49-F238E27FC236}">
                <a16:creationId xmlns:a16="http://schemas.microsoft.com/office/drawing/2014/main" id="{9414A381-D6ED-4DFA-A915-97A4B5BC6AAA}"/>
              </a:ext>
            </a:extLst>
          </p:cNvPr>
          <p:cNvSpPr>
            <a:spLocks noChangeArrowheads="1"/>
          </p:cNvSpPr>
          <p:nvPr/>
        </p:nvSpPr>
        <p:spPr bwMode="auto">
          <a:xfrm>
            <a:off x="1928813" y="5554663"/>
            <a:ext cx="585787" cy="557212"/>
          </a:xfrm>
          <a:prstGeom prst="ellipse">
            <a:avLst/>
          </a:prstGeom>
          <a:solidFill>
            <a:srgbClr val="618FFD"/>
          </a:soli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lgn="ctr" eaLnBrk="0" hangingPunct="0">
              <a:defRPr sz="2200">
                <a:solidFill>
                  <a:schemeClr val="tx1"/>
                </a:solidFill>
                <a:latin typeface="Arial" panose="020B0604020202020204" pitchFamily="34" charset="0"/>
                <a:cs typeface="Arial" panose="020B0604020202020204" pitchFamily="34" charset="0"/>
              </a:defRPr>
            </a:lvl1pPr>
            <a:lvl2pPr marL="742950" indent="-285750" algn="ctr" eaLnBrk="0" hangingPunct="0">
              <a:defRPr sz="2200">
                <a:solidFill>
                  <a:schemeClr val="tx1"/>
                </a:solidFill>
                <a:latin typeface="Arial" panose="020B0604020202020204" pitchFamily="34" charset="0"/>
                <a:cs typeface="Arial" panose="020B0604020202020204" pitchFamily="34" charset="0"/>
              </a:defRPr>
            </a:lvl2pPr>
            <a:lvl3pPr marL="1143000" indent="-228600" algn="ctr" eaLnBrk="0" hangingPunct="0">
              <a:defRPr sz="2200">
                <a:solidFill>
                  <a:schemeClr val="tx1"/>
                </a:solidFill>
                <a:latin typeface="Arial" panose="020B0604020202020204" pitchFamily="34" charset="0"/>
                <a:cs typeface="Arial" panose="020B0604020202020204" pitchFamily="34" charset="0"/>
              </a:defRPr>
            </a:lvl3pPr>
            <a:lvl4pPr marL="1600200" indent="-228600" algn="ctr" eaLnBrk="0" hangingPunct="0">
              <a:defRPr sz="2200">
                <a:solidFill>
                  <a:schemeClr val="tx1"/>
                </a:solidFill>
                <a:latin typeface="Arial" panose="020B0604020202020204" pitchFamily="34" charset="0"/>
                <a:cs typeface="Arial" panose="020B0604020202020204" pitchFamily="34" charset="0"/>
              </a:defRPr>
            </a:lvl4pPr>
            <a:lvl5pPr marL="2057400" indent="-228600" algn="ctr" eaLnBrk="0" hangingPunct="0">
              <a:defRPr sz="2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9pPr>
          </a:lstStyle>
          <a:p>
            <a:pPr algn="l"/>
            <a:endParaRPr lang="en-US" altLang="en-US" sz="2400">
              <a:solidFill>
                <a:srgbClr val="000000"/>
              </a:solidFill>
              <a:latin typeface="Times New Roman (Hebrew)"/>
            </a:endParaRPr>
          </a:p>
        </p:txBody>
      </p:sp>
      <p:sp>
        <p:nvSpPr>
          <p:cNvPr id="5131" name="Oval 9">
            <a:extLst>
              <a:ext uri="{FF2B5EF4-FFF2-40B4-BE49-F238E27FC236}">
                <a16:creationId xmlns:a16="http://schemas.microsoft.com/office/drawing/2014/main" id="{4CA6349A-F1B7-416E-B7FB-9C9EF9E60B8B}"/>
              </a:ext>
            </a:extLst>
          </p:cNvPr>
          <p:cNvSpPr>
            <a:spLocks noChangeArrowheads="1"/>
          </p:cNvSpPr>
          <p:nvPr/>
        </p:nvSpPr>
        <p:spPr bwMode="auto">
          <a:xfrm>
            <a:off x="2176463" y="5788025"/>
            <a:ext cx="88900" cy="88900"/>
          </a:xfrm>
          <a:prstGeom prst="ellipse">
            <a:avLst/>
          </a:prstGeom>
          <a:solidFill>
            <a:srgbClr val="000000"/>
          </a:solidFill>
          <a:ln w="28575">
            <a:solidFill>
              <a:srgbClr val="000000"/>
            </a:solidFill>
            <a:round/>
            <a:headEnd/>
            <a:tailEnd/>
          </a:ln>
        </p:spPr>
        <p:txBody>
          <a:bodyPr wrap="none" anchor="ctr"/>
          <a:lstStyle>
            <a:lvl1pPr algn="ctr" eaLnBrk="0" hangingPunct="0">
              <a:defRPr sz="2200">
                <a:solidFill>
                  <a:schemeClr val="tx1"/>
                </a:solidFill>
                <a:latin typeface="Arial" panose="020B0604020202020204" pitchFamily="34" charset="0"/>
                <a:cs typeface="Arial" panose="020B0604020202020204" pitchFamily="34" charset="0"/>
              </a:defRPr>
            </a:lvl1pPr>
            <a:lvl2pPr marL="742950" indent="-285750" algn="ctr" eaLnBrk="0" hangingPunct="0">
              <a:defRPr sz="2200">
                <a:solidFill>
                  <a:schemeClr val="tx1"/>
                </a:solidFill>
                <a:latin typeface="Arial" panose="020B0604020202020204" pitchFamily="34" charset="0"/>
                <a:cs typeface="Arial" panose="020B0604020202020204" pitchFamily="34" charset="0"/>
              </a:defRPr>
            </a:lvl2pPr>
            <a:lvl3pPr marL="1143000" indent="-228600" algn="ctr" eaLnBrk="0" hangingPunct="0">
              <a:defRPr sz="2200">
                <a:solidFill>
                  <a:schemeClr val="tx1"/>
                </a:solidFill>
                <a:latin typeface="Arial" panose="020B0604020202020204" pitchFamily="34" charset="0"/>
                <a:cs typeface="Arial" panose="020B0604020202020204" pitchFamily="34" charset="0"/>
              </a:defRPr>
            </a:lvl3pPr>
            <a:lvl4pPr marL="1600200" indent="-228600" algn="ctr" eaLnBrk="0" hangingPunct="0">
              <a:defRPr sz="2200">
                <a:solidFill>
                  <a:schemeClr val="tx1"/>
                </a:solidFill>
                <a:latin typeface="Arial" panose="020B0604020202020204" pitchFamily="34" charset="0"/>
                <a:cs typeface="Arial" panose="020B0604020202020204" pitchFamily="34" charset="0"/>
              </a:defRPr>
            </a:lvl4pPr>
            <a:lvl5pPr marL="2057400" indent="-228600" algn="ctr" eaLnBrk="0" hangingPunct="0">
              <a:defRPr sz="2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9pPr>
          </a:lstStyle>
          <a:p>
            <a:pPr algn="l"/>
            <a:endParaRPr lang="en-US" altLang="en-US" sz="2400">
              <a:solidFill>
                <a:srgbClr val="000000"/>
              </a:solidFill>
              <a:latin typeface="Times New Roman (Hebrew)"/>
            </a:endParaRPr>
          </a:p>
        </p:txBody>
      </p:sp>
      <p:sp>
        <p:nvSpPr>
          <p:cNvPr id="5132" name="Freeform 10">
            <a:extLst>
              <a:ext uri="{FF2B5EF4-FFF2-40B4-BE49-F238E27FC236}">
                <a16:creationId xmlns:a16="http://schemas.microsoft.com/office/drawing/2014/main" id="{9A3DE1D9-F5B9-4A12-835A-52055E5EA4C8}"/>
              </a:ext>
            </a:extLst>
          </p:cNvPr>
          <p:cNvSpPr>
            <a:spLocks/>
          </p:cNvSpPr>
          <p:nvPr/>
        </p:nvSpPr>
        <p:spPr bwMode="auto">
          <a:xfrm>
            <a:off x="2357438" y="5926138"/>
            <a:ext cx="2757487" cy="695325"/>
          </a:xfrm>
          <a:custGeom>
            <a:avLst/>
            <a:gdLst>
              <a:gd name="T0" fmla="*/ 0 w 1737"/>
              <a:gd name="T1" fmla="*/ 0 h 438"/>
              <a:gd name="T2" fmla="*/ 873 w 1737"/>
              <a:gd name="T3" fmla="*/ 432 h 438"/>
              <a:gd name="T4" fmla="*/ 1737 w 1737"/>
              <a:gd name="T5" fmla="*/ 36 h 438"/>
              <a:gd name="T6" fmla="*/ 0 60000 65536"/>
              <a:gd name="T7" fmla="*/ 0 60000 65536"/>
              <a:gd name="T8" fmla="*/ 0 60000 65536"/>
              <a:gd name="T9" fmla="*/ 0 w 1737"/>
              <a:gd name="T10" fmla="*/ 0 h 438"/>
              <a:gd name="T11" fmla="*/ 1737 w 1737"/>
              <a:gd name="T12" fmla="*/ 438 h 438"/>
            </a:gdLst>
            <a:ahLst/>
            <a:cxnLst>
              <a:cxn ang="T6">
                <a:pos x="T0" y="T1"/>
              </a:cxn>
              <a:cxn ang="T7">
                <a:pos x="T2" y="T3"/>
              </a:cxn>
              <a:cxn ang="T8">
                <a:pos x="T4" y="T5"/>
              </a:cxn>
            </a:cxnLst>
            <a:rect l="T9" t="T10" r="T11" b="T12"/>
            <a:pathLst>
              <a:path w="1737" h="438">
                <a:moveTo>
                  <a:pt x="0" y="0"/>
                </a:moveTo>
                <a:cubicBezTo>
                  <a:pt x="146" y="71"/>
                  <a:pt x="584" y="426"/>
                  <a:pt x="873" y="432"/>
                </a:cubicBezTo>
                <a:cubicBezTo>
                  <a:pt x="1162" y="438"/>
                  <a:pt x="1557" y="118"/>
                  <a:pt x="1737" y="36"/>
                </a:cubicBezTo>
              </a:path>
            </a:pathLst>
          </a:custGeom>
          <a:noFill/>
          <a:ln w="28575">
            <a:solidFill>
              <a:srgbClr val="000000"/>
            </a:solidFill>
            <a:round/>
            <a:headEnd/>
            <a:tailEnd type="triangle" w="lg" len="lg"/>
          </a:ln>
          <a:extLst>
            <a:ext uri="{909E8E84-426E-40DD-AFC4-6F175D3DCCD1}">
              <a14:hiddenFill xmlns:a14="http://schemas.microsoft.com/office/drawing/2010/main">
                <a:solidFill>
                  <a:srgbClr val="FFFFFF"/>
                </a:solidFill>
              </a14:hiddenFill>
            </a:ext>
          </a:extLst>
        </p:spPr>
        <p:txBody>
          <a:bodyPr wrap="none" anchor="ctr"/>
          <a:lstStyle>
            <a:lvl1pPr algn="ctr" eaLnBrk="0" hangingPunct="0">
              <a:defRPr sz="2200">
                <a:solidFill>
                  <a:schemeClr val="tx1"/>
                </a:solidFill>
                <a:latin typeface="Arial" panose="020B0604020202020204" pitchFamily="34" charset="0"/>
                <a:cs typeface="Arial" panose="020B0604020202020204" pitchFamily="34" charset="0"/>
              </a:defRPr>
            </a:lvl1pPr>
            <a:lvl2pPr marL="742950" indent="-285750" algn="ctr" eaLnBrk="0" hangingPunct="0">
              <a:defRPr sz="2200">
                <a:solidFill>
                  <a:schemeClr val="tx1"/>
                </a:solidFill>
                <a:latin typeface="Arial" panose="020B0604020202020204" pitchFamily="34" charset="0"/>
                <a:cs typeface="Arial" panose="020B0604020202020204" pitchFamily="34" charset="0"/>
              </a:defRPr>
            </a:lvl2pPr>
            <a:lvl3pPr marL="1143000" indent="-228600" algn="ctr" eaLnBrk="0" hangingPunct="0">
              <a:defRPr sz="2200">
                <a:solidFill>
                  <a:schemeClr val="tx1"/>
                </a:solidFill>
                <a:latin typeface="Arial" panose="020B0604020202020204" pitchFamily="34" charset="0"/>
                <a:cs typeface="Arial" panose="020B0604020202020204" pitchFamily="34" charset="0"/>
              </a:defRPr>
            </a:lvl3pPr>
            <a:lvl4pPr marL="1600200" indent="-228600" algn="ctr" eaLnBrk="0" hangingPunct="0">
              <a:defRPr sz="2200">
                <a:solidFill>
                  <a:schemeClr val="tx1"/>
                </a:solidFill>
                <a:latin typeface="Arial" panose="020B0604020202020204" pitchFamily="34" charset="0"/>
                <a:cs typeface="Arial" panose="020B0604020202020204" pitchFamily="34" charset="0"/>
              </a:defRPr>
            </a:lvl4pPr>
            <a:lvl5pPr marL="2057400" indent="-228600" algn="ctr" eaLnBrk="0" hangingPunct="0">
              <a:defRPr sz="2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9pPr>
          </a:lstStyle>
          <a:p>
            <a:pPr algn="l"/>
            <a:endParaRPr lang="en-US" altLang="en-US" sz="2400">
              <a:solidFill>
                <a:srgbClr val="000000"/>
              </a:solidFill>
              <a:latin typeface="Times New Roman (Hebrew)"/>
            </a:endParaRPr>
          </a:p>
        </p:txBody>
      </p:sp>
      <p:graphicFrame>
        <p:nvGraphicFramePr>
          <p:cNvPr id="5122" name="Object 2">
            <a:extLst>
              <a:ext uri="{FF2B5EF4-FFF2-40B4-BE49-F238E27FC236}">
                <a16:creationId xmlns:a16="http://schemas.microsoft.com/office/drawing/2014/main" id="{8004DF30-6B07-403C-83EC-F1C52DDB96B9}"/>
              </a:ext>
            </a:extLst>
          </p:cNvPr>
          <p:cNvGraphicFramePr>
            <a:graphicFrameLocks noChangeAspect="1"/>
          </p:cNvGraphicFramePr>
          <p:nvPr/>
        </p:nvGraphicFramePr>
        <p:xfrm>
          <a:off x="1092200" y="3900488"/>
          <a:ext cx="5686425" cy="544512"/>
        </p:xfrm>
        <a:graphic>
          <a:graphicData uri="http://schemas.openxmlformats.org/presentationml/2006/ole">
            <mc:AlternateContent xmlns:mc="http://schemas.openxmlformats.org/markup-compatibility/2006">
              <mc:Choice xmlns:v="urn:schemas-microsoft-com:vml" Requires="v">
                <p:oleObj spid="_x0000_s118788" name="משוואה" r:id="rId5" imgW="2260440" imgH="215640" progId="Equation.3">
                  <p:embed/>
                </p:oleObj>
              </mc:Choice>
              <mc:Fallback>
                <p:oleObj name="משוואה" r:id="rId5" imgW="2260440" imgH="215640" progId="Equation.3">
                  <p:embed/>
                  <p:pic>
                    <p:nvPicPr>
                      <p:cNvPr id="5122" name="Object 2">
                        <a:extLst>
                          <a:ext uri="{FF2B5EF4-FFF2-40B4-BE49-F238E27FC236}">
                            <a16:creationId xmlns:a16="http://schemas.microsoft.com/office/drawing/2014/main" id="{8004DF30-6B07-403C-83EC-F1C52DDB96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2200" y="3900488"/>
                        <a:ext cx="5686425" cy="544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3925759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20638" y="-7938"/>
            <a:ext cx="9123362" cy="922338"/>
          </a:xfrm>
        </p:spPr>
        <p:txBody>
          <a:bodyPr/>
          <a:lstStyle/>
          <a:p>
            <a:pPr eaLnBrk="1" hangingPunct="1"/>
            <a:r>
              <a:rPr lang="en-US" altLang="en-US">
                <a:cs typeface="FreesiaUPC" pitchFamily="34" charset="-34"/>
              </a:rPr>
              <a:t>Smoothing filters: </a:t>
            </a:r>
            <a:r>
              <a:rPr lang="en-US" altLang="en-US">
                <a:solidFill>
                  <a:schemeClr val="accent2"/>
                </a:solidFill>
                <a:cs typeface="FreesiaUPC" pitchFamily="34" charset="-34"/>
              </a:rPr>
              <a:t>Gaussian</a:t>
            </a:r>
            <a:r>
              <a:rPr lang="en-US" altLang="en-US">
                <a:cs typeface="FreesiaUPC" pitchFamily="34" charset="-34"/>
              </a:rPr>
              <a:t> (cont’d)</a:t>
            </a:r>
          </a:p>
        </p:txBody>
      </p:sp>
      <p:sp>
        <p:nvSpPr>
          <p:cNvPr id="45059" name="Content Placeholder 1"/>
          <p:cNvSpPr>
            <a:spLocks noGrp="1"/>
          </p:cNvSpPr>
          <p:nvPr>
            <p:ph sz="quarter" idx="1"/>
          </p:nvPr>
        </p:nvSpPr>
        <p:spPr>
          <a:xfrm>
            <a:off x="38100" y="990600"/>
            <a:ext cx="9067800" cy="5638800"/>
          </a:xfrm>
        </p:spPr>
        <p:txBody>
          <a:bodyPr/>
          <a:lstStyle/>
          <a:p>
            <a:pPr eaLnBrk="1" hangingPunct="1"/>
            <a:r>
              <a:rPr lang="el-GR" altLang="en-US" sz="3200" b="1">
                <a:cs typeface="Times New Roman" panose="02020603050405020304" pitchFamily="18" charset="0"/>
              </a:rPr>
              <a:t>σ</a:t>
            </a:r>
            <a:r>
              <a:rPr lang="en-US" altLang="en-US" sz="3200">
                <a:cs typeface="Times New Roman" panose="02020603050405020304" pitchFamily="18" charset="0"/>
              </a:rPr>
              <a:t>  controls the amount of smoothing </a:t>
            </a:r>
          </a:p>
          <a:p>
            <a:pPr eaLnBrk="1" hangingPunct="1"/>
            <a:r>
              <a:rPr lang="en-US" altLang="en-US" sz="3200">
                <a:cs typeface="FreesiaUPC" pitchFamily="34" charset="-34"/>
              </a:rPr>
              <a:t> As </a:t>
            </a:r>
            <a:r>
              <a:rPr lang="el-GR" altLang="en-US" sz="3200" b="1">
                <a:cs typeface="FreesiaUPC" pitchFamily="34" charset="-34"/>
              </a:rPr>
              <a:t>σ</a:t>
            </a:r>
            <a:r>
              <a:rPr lang="en-US" altLang="en-US" sz="3200">
                <a:cs typeface="FreesiaUPC" pitchFamily="34" charset="-34"/>
              </a:rPr>
              <a:t> increases, more samples must be obtained to represent the Gaussian function accurately.</a:t>
            </a:r>
          </a:p>
          <a:p>
            <a:pPr eaLnBrk="1" hangingPunct="1"/>
            <a:endParaRPr lang="en-US" altLang="en-US">
              <a:cs typeface="FreesiaUPC" pitchFamily="34" charset="-34"/>
            </a:endParaRPr>
          </a:p>
        </p:txBody>
      </p:sp>
      <p:pic>
        <p:nvPicPr>
          <p:cNvPr id="45060" name="Picture 5"/>
          <p:cNvPicPr>
            <a:picLocks noChangeAspect="1" noChangeArrowheads="1"/>
          </p:cNvPicPr>
          <p:nvPr/>
        </p:nvPicPr>
        <p:blipFill>
          <a:blip r:embed="rId3">
            <a:lum bright="-20000" contrast="40000"/>
            <a:extLst>
              <a:ext uri="{28A0092B-C50C-407E-A947-70E740481C1C}">
                <a14:useLocalDpi xmlns:a14="http://schemas.microsoft.com/office/drawing/2010/main" val="0"/>
              </a:ext>
            </a:extLst>
          </a:blip>
          <a:srcRect/>
          <a:stretch>
            <a:fillRect/>
          </a:stretch>
        </p:blipFill>
        <p:spPr bwMode="auto">
          <a:xfrm>
            <a:off x="2709863" y="2690813"/>
            <a:ext cx="5672137" cy="416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45061" name="TextBox 4"/>
          <p:cNvSpPr txBox="1">
            <a:spLocks noChangeArrowheads="1"/>
          </p:cNvSpPr>
          <p:nvPr/>
        </p:nvSpPr>
        <p:spPr bwMode="auto">
          <a:xfrm>
            <a:off x="1636713" y="4711700"/>
            <a:ext cx="8334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kumimoji="1" lang="el-GR" altLang="en-US" sz="2400">
                <a:latin typeface="Times New Roman" panose="02020603050405020304" pitchFamily="18" charset="0"/>
                <a:cs typeface="Times New Roman" panose="02020603050405020304" pitchFamily="18" charset="0"/>
              </a:rPr>
              <a:t>σ</a:t>
            </a:r>
            <a:r>
              <a:rPr kumimoji="1" lang="en-US" altLang="en-US" sz="2400">
                <a:latin typeface="Times New Roman" panose="02020603050405020304" pitchFamily="18" charset="0"/>
                <a:cs typeface="Times New Roman" panose="02020603050405020304" pitchFamily="18" charset="0"/>
              </a:rPr>
              <a:t> = 3</a:t>
            </a:r>
            <a:endParaRPr kumimoji="1" lang="en-US" altLang="en-US" sz="2400">
              <a:latin typeface="Times New Roman" panose="02020603050405020304" pitchFamily="18" charset="0"/>
              <a:cs typeface="Angsana New" pitchFamily="18" charset="-12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30" name="Title 1"/>
          <p:cNvSpPr>
            <a:spLocks noGrp="1"/>
          </p:cNvSpPr>
          <p:nvPr>
            <p:ph type="title"/>
          </p:nvPr>
        </p:nvSpPr>
        <p:spPr>
          <a:xfrm>
            <a:off x="20638" y="-7938"/>
            <a:ext cx="9123362" cy="922338"/>
          </a:xfrm>
        </p:spPr>
        <p:txBody>
          <a:bodyPr/>
          <a:lstStyle/>
          <a:p>
            <a:pPr eaLnBrk="1" hangingPunct="1"/>
            <a:r>
              <a:rPr lang="en-US" altLang="en-US">
                <a:cs typeface="FreesiaUPC" pitchFamily="34" charset="-34"/>
              </a:rPr>
              <a:t>Averaging vs Gaussian Smoothing</a:t>
            </a:r>
          </a:p>
        </p:txBody>
      </p:sp>
      <p:sp>
        <p:nvSpPr>
          <p:cNvPr id="48131" name="Content Placeholder 1"/>
          <p:cNvSpPr>
            <a:spLocks noGrp="1"/>
          </p:cNvSpPr>
          <p:nvPr>
            <p:ph sz="quarter" idx="1"/>
          </p:nvPr>
        </p:nvSpPr>
        <p:spPr>
          <a:xfrm>
            <a:off x="38100" y="990600"/>
            <a:ext cx="9067800" cy="5638800"/>
          </a:xfrm>
        </p:spPr>
        <p:txBody>
          <a:bodyPr/>
          <a:lstStyle/>
          <a:p>
            <a:pPr eaLnBrk="1" hangingPunct="1"/>
            <a:endParaRPr lang="en-US" altLang="en-US">
              <a:cs typeface="FreesiaUPC" pitchFamily="34" charset="-34"/>
            </a:endParaRPr>
          </a:p>
        </p:txBody>
      </p:sp>
      <p:sp>
        <p:nvSpPr>
          <p:cNvPr id="48132" name="TextBox 3"/>
          <p:cNvSpPr txBox="1">
            <a:spLocks noChangeArrowheads="1"/>
          </p:cNvSpPr>
          <p:nvPr/>
        </p:nvSpPr>
        <p:spPr bwMode="auto">
          <a:xfrm>
            <a:off x="6862763" y="2527300"/>
            <a:ext cx="1460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kumimoji="1" lang="en-US" altLang="en-US" sz="2400">
                <a:latin typeface="Times New Roman" panose="02020603050405020304" pitchFamily="18" charset="0"/>
                <a:cs typeface="Angsana New" pitchFamily="18" charset="-120"/>
              </a:rPr>
              <a:t>Averaging</a:t>
            </a:r>
          </a:p>
        </p:txBody>
      </p:sp>
      <p:sp>
        <p:nvSpPr>
          <p:cNvPr id="48133" name="TextBox 6"/>
          <p:cNvSpPr txBox="1">
            <a:spLocks noChangeArrowheads="1"/>
          </p:cNvSpPr>
          <p:nvPr/>
        </p:nvSpPr>
        <p:spPr bwMode="auto">
          <a:xfrm>
            <a:off x="6862763" y="4799013"/>
            <a:ext cx="13144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kumimoji="1" lang="en-US" altLang="en-US" sz="2400">
                <a:latin typeface="Times New Roman" panose="02020603050405020304" pitchFamily="18" charset="0"/>
                <a:cs typeface="Angsana New" pitchFamily="18" charset="-120"/>
              </a:rPr>
              <a:t>Gaussian</a:t>
            </a:r>
          </a:p>
        </p:txBody>
      </p:sp>
      <p:pic>
        <p:nvPicPr>
          <p:cNvPr id="48134" name="Picture 4"/>
          <p:cNvPicPr>
            <a:picLocks noChangeAspect="1" noChangeArrowheads="1"/>
          </p:cNvPicPr>
          <p:nvPr/>
        </p:nvPicPr>
        <p:blipFill>
          <a:blip r:embed="rId2">
            <a:extLst>
              <a:ext uri="{28A0092B-C50C-407E-A947-70E740481C1C}">
                <a14:useLocalDpi xmlns:a14="http://schemas.microsoft.com/office/drawing/2010/main" val="0"/>
              </a:ext>
            </a:extLst>
          </a:blip>
          <a:srcRect l="10657" t="5943" r="9344" b="5702"/>
          <a:stretch>
            <a:fillRect/>
          </a:stretch>
        </p:blipFill>
        <p:spPr bwMode="auto">
          <a:xfrm>
            <a:off x="609600" y="2859088"/>
            <a:ext cx="2974975" cy="253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48135" name="Picture 5"/>
          <p:cNvPicPr>
            <a:picLocks noChangeAspect="1" noChangeArrowheads="1"/>
          </p:cNvPicPr>
          <p:nvPr/>
        </p:nvPicPr>
        <p:blipFill>
          <a:blip r:embed="rId3">
            <a:extLst>
              <a:ext uri="{28A0092B-C50C-407E-A947-70E740481C1C}">
                <a14:useLocalDpi xmlns:a14="http://schemas.microsoft.com/office/drawing/2010/main" val="0"/>
              </a:ext>
            </a:extLst>
          </a:blip>
          <a:srcRect l="9531" t="6430" r="10477" b="5945"/>
          <a:stretch>
            <a:fillRect/>
          </a:stretch>
        </p:blipFill>
        <p:spPr bwMode="auto">
          <a:xfrm>
            <a:off x="3798888" y="1641475"/>
            <a:ext cx="2836862" cy="239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48136" name="Picture 6"/>
          <p:cNvPicPr>
            <a:picLocks noChangeAspect="1" noChangeArrowheads="1"/>
          </p:cNvPicPr>
          <p:nvPr/>
        </p:nvPicPr>
        <p:blipFill>
          <a:blip r:embed="rId4">
            <a:extLst>
              <a:ext uri="{28A0092B-C50C-407E-A947-70E740481C1C}">
                <a14:useLocalDpi xmlns:a14="http://schemas.microsoft.com/office/drawing/2010/main" val="0"/>
              </a:ext>
            </a:extLst>
          </a:blip>
          <a:srcRect l="6184" r="6551"/>
          <a:stretch>
            <a:fillRect/>
          </a:stretch>
        </p:blipFill>
        <p:spPr bwMode="auto">
          <a:xfrm>
            <a:off x="3798888" y="4105275"/>
            <a:ext cx="2836862" cy="244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46088" y="0"/>
            <a:ext cx="8229600" cy="1143000"/>
          </a:xfrm>
        </p:spPr>
        <p:txBody>
          <a:bodyPr/>
          <a:lstStyle/>
          <a:p>
            <a:pPr eaLnBrk="1" hangingPunct="1"/>
            <a:r>
              <a:rPr lang="en-US"/>
              <a:t>Smoothing with a Gaussian</a:t>
            </a:r>
          </a:p>
        </p:txBody>
      </p:sp>
      <p:pic>
        <p:nvPicPr>
          <p:cNvPr id="35843" name="Picture 3"/>
          <p:cNvPicPr>
            <a:picLocks noChangeAspect="1" noChangeArrowheads="1"/>
          </p:cNvPicPr>
          <p:nvPr/>
        </p:nvPicPr>
        <p:blipFill>
          <a:blip r:embed="rId3" cstate="print"/>
          <a:srcRect/>
          <a:stretch>
            <a:fillRect/>
          </a:stretch>
        </p:blipFill>
        <p:spPr bwMode="auto">
          <a:xfrm>
            <a:off x="701675" y="2406650"/>
            <a:ext cx="3429000" cy="3429000"/>
          </a:xfrm>
          <a:prstGeom prst="rect">
            <a:avLst/>
          </a:prstGeom>
          <a:noFill/>
          <a:ln w="9525">
            <a:noFill/>
            <a:miter lim="800000"/>
            <a:headEnd/>
            <a:tailEnd/>
          </a:ln>
        </p:spPr>
      </p:pic>
      <p:pic>
        <p:nvPicPr>
          <p:cNvPr id="35844" name="Picture 4"/>
          <p:cNvPicPr>
            <a:picLocks noChangeAspect="1" noChangeArrowheads="1"/>
          </p:cNvPicPr>
          <p:nvPr/>
        </p:nvPicPr>
        <p:blipFill>
          <a:blip r:embed="rId4" cstate="print"/>
          <a:srcRect/>
          <a:stretch>
            <a:fillRect/>
          </a:stretch>
        </p:blipFill>
        <p:spPr bwMode="auto">
          <a:xfrm>
            <a:off x="5083175" y="2370138"/>
            <a:ext cx="3513138" cy="3513137"/>
          </a:xfrm>
          <a:prstGeom prst="rect">
            <a:avLst/>
          </a:prstGeom>
          <a:noFill/>
          <a:ln w="9525">
            <a:noFill/>
            <a:miter lim="800000"/>
            <a:headEnd/>
            <a:tailEnd/>
          </a:ln>
        </p:spPr>
      </p:pic>
      <p:pic>
        <p:nvPicPr>
          <p:cNvPr id="35845" name="Picture 5"/>
          <p:cNvPicPr>
            <a:picLocks noChangeAspect="1" noChangeArrowheads="1"/>
          </p:cNvPicPr>
          <p:nvPr/>
        </p:nvPicPr>
        <p:blipFill>
          <a:blip r:embed="rId5" cstate="print"/>
          <a:srcRect/>
          <a:stretch>
            <a:fillRect/>
          </a:stretch>
        </p:blipFill>
        <p:spPr bwMode="auto">
          <a:xfrm>
            <a:off x="4191000" y="1447800"/>
            <a:ext cx="698500" cy="698500"/>
          </a:xfrm>
          <a:prstGeom prst="rect">
            <a:avLst/>
          </a:prstGeom>
          <a:noFill/>
          <a:ln w="9525">
            <a:noFill/>
            <a:miter lim="800000"/>
            <a:headEnd/>
            <a:tailEnd/>
          </a:ln>
        </p:spPr>
      </p:pic>
    </p:spTree>
    <p:extLst>
      <p:ext uri="{BB962C8B-B14F-4D97-AF65-F5344CB8AC3E}">
        <p14:creationId xmlns:p14="http://schemas.microsoft.com/office/powerpoint/2010/main" val="19213451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8150" name="Picture 6"/>
          <p:cNvPicPr>
            <a:picLocks noChangeAspect="1" noChangeArrowheads="1"/>
          </p:cNvPicPr>
          <p:nvPr/>
        </p:nvPicPr>
        <p:blipFill>
          <a:blip r:embed="rId3" cstate="print"/>
          <a:srcRect/>
          <a:stretch>
            <a:fillRect/>
          </a:stretch>
        </p:blipFill>
        <p:spPr bwMode="auto">
          <a:xfrm>
            <a:off x="5083175" y="2370137"/>
            <a:ext cx="3511297" cy="3511296"/>
          </a:xfrm>
          <a:prstGeom prst="rect">
            <a:avLst/>
          </a:prstGeom>
          <a:noFill/>
          <a:ln w="34925">
            <a:solidFill>
              <a:srgbClr val="FF0000"/>
            </a:solidFill>
            <a:miter lim="800000"/>
            <a:headEnd/>
            <a:tailEnd/>
          </a:ln>
        </p:spPr>
      </p:pic>
      <p:sp>
        <p:nvSpPr>
          <p:cNvPr id="35842" name="Rectangle 2"/>
          <p:cNvSpPr>
            <a:spLocks noGrp="1" noChangeArrowheads="1"/>
          </p:cNvSpPr>
          <p:nvPr>
            <p:ph type="title"/>
          </p:nvPr>
        </p:nvSpPr>
        <p:spPr>
          <a:xfrm>
            <a:off x="446088" y="0"/>
            <a:ext cx="8229600" cy="1143000"/>
          </a:xfrm>
        </p:spPr>
        <p:txBody>
          <a:bodyPr/>
          <a:lstStyle/>
          <a:p>
            <a:pPr eaLnBrk="1" hangingPunct="1"/>
            <a:r>
              <a:rPr lang="en-US" dirty="0"/>
              <a:t>Smoothing with a Box filter</a:t>
            </a:r>
          </a:p>
        </p:txBody>
      </p:sp>
      <p:pic>
        <p:nvPicPr>
          <p:cNvPr id="35843" name="Picture 3"/>
          <p:cNvPicPr>
            <a:picLocks noChangeAspect="1" noChangeArrowheads="1"/>
          </p:cNvPicPr>
          <p:nvPr/>
        </p:nvPicPr>
        <p:blipFill>
          <a:blip r:embed="rId4" cstate="print"/>
          <a:srcRect/>
          <a:stretch>
            <a:fillRect/>
          </a:stretch>
        </p:blipFill>
        <p:spPr bwMode="auto">
          <a:xfrm>
            <a:off x="701675" y="2406650"/>
            <a:ext cx="3429000" cy="3429000"/>
          </a:xfrm>
          <a:prstGeom prst="rect">
            <a:avLst/>
          </a:prstGeom>
          <a:noFill/>
          <a:ln w="9525">
            <a:noFill/>
            <a:miter lim="800000"/>
            <a:headEnd/>
            <a:tailEnd/>
          </a:ln>
        </p:spPr>
      </p:pic>
      <p:pic>
        <p:nvPicPr>
          <p:cNvPr id="8" name="Picture 5"/>
          <p:cNvPicPr>
            <a:picLocks noChangeAspect="1" noChangeArrowheads="1"/>
          </p:cNvPicPr>
          <p:nvPr/>
        </p:nvPicPr>
        <p:blipFill>
          <a:blip r:embed="rId5" cstate="print"/>
          <a:srcRect/>
          <a:stretch>
            <a:fillRect/>
          </a:stretch>
        </p:blipFill>
        <p:spPr bwMode="auto">
          <a:xfrm>
            <a:off x="4191000" y="1441938"/>
            <a:ext cx="704362" cy="704362"/>
          </a:xfrm>
          <a:prstGeom prst="rect">
            <a:avLst/>
          </a:prstGeom>
          <a:noFill/>
          <a:ln w="9525">
            <a:noFill/>
            <a:miter lim="800000"/>
            <a:headEnd/>
            <a:tailEnd/>
          </a:ln>
        </p:spPr>
      </p:pic>
    </p:spTree>
    <p:extLst>
      <p:ext uri="{BB962C8B-B14F-4D97-AF65-F5344CB8AC3E}">
        <p14:creationId xmlns:p14="http://schemas.microsoft.com/office/powerpoint/2010/main" val="12122155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20638" y="-7938"/>
            <a:ext cx="9123362" cy="922338"/>
          </a:xfrm>
        </p:spPr>
        <p:txBody>
          <a:bodyPr/>
          <a:lstStyle/>
          <a:p>
            <a:pPr eaLnBrk="1" hangingPunct="1"/>
            <a:r>
              <a:rPr lang="en-US" altLang="en-US">
                <a:cs typeface="FreesiaUPC" pitchFamily="34" charset="-34"/>
              </a:rPr>
              <a:t>Note: Smoothing Filters (low-pass)</a:t>
            </a:r>
          </a:p>
        </p:txBody>
      </p:sp>
      <p:sp>
        <p:nvSpPr>
          <p:cNvPr id="35843" name="Rectangle 3"/>
          <p:cNvSpPr>
            <a:spLocks noGrp="1" noChangeArrowheads="1"/>
          </p:cNvSpPr>
          <p:nvPr>
            <p:ph type="body" idx="1"/>
          </p:nvPr>
        </p:nvSpPr>
        <p:spPr>
          <a:xfrm>
            <a:off x="38100" y="990600"/>
            <a:ext cx="9067800" cy="5638800"/>
          </a:xfrm>
        </p:spPr>
        <p:txBody>
          <a:bodyPr>
            <a:normAutofit/>
          </a:bodyPr>
          <a:lstStyle/>
          <a:p>
            <a:pPr marL="320040" indent="-320040" eaLnBrk="1" fontAlgn="auto" hangingPunct="1">
              <a:spcAft>
                <a:spcPts val="0"/>
              </a:spcAft>
              <a:buFont typeface="Wingdings"/>
              <a:buChar char=""/>
              <a:defRPr/>
            </a:pPr>
            <a:r>
              <a:rPr lang="en-US" altLang="en-US" dirty="0"/>
              <a:t>The elements of the mask must be </a:t>
            </a:r>
            <a:r>
              <a:rPr lang="en-US" altLang="en-US" b="1" dirty="0">
                <a:solidFill>
                  <a:srgbClr val="0000FF"/>
                </a:solidFill>
              </a:rPr>
              <a:t>positive</a:t>
            </a:r>
            <a:r>
              <a:rPr lang="en-US" altLang="en-US" dirty="0">
                <a:solidFill>
                  <a:srgbClr val="0000FF"/>
                </a:solidFill>
              </a:rPr>
              <a:t>.</a:t>
            </a:r>
          </a:p>
          <a:p>
            <a:pPr marL="320040" indent="-320040" eaLnBrk="1" fontAlgn="auto" hangingPunct="1">
              <a:spcAft>
                <a:spcPts val="0"/>
              </a:spcAft>
              <a:buFont typeface="Wingdings"/>
              <a:buChar char=""/>
              <a:defRPr/>
            </a:pPr>
            <a:r>
              <a:rPr lang="en-US" altLang="en-US" dirty="0"/>
              <a:t>Sum of mask elements is 1 (after normalization).</a:t>
            </a:r>
          </a:p>
          <a:p>
            <a:pPr marL="548640" lvl="1" indent="-274320" eaLnBrk="1" fontAlgn="auto" hangingPunct="1">
              <a:spcAft>
                <a:spcPts val="0"/>
              </a:spcAft>
              <a:buFont typeface="Wingdings 2"/>
              <a:buChar char=""/>
              <a:defRPr/>
            </a:pPr>
            <a:endParaRPr lang="en-US" altLang="en-US" dirty="0"/>
          </a:p>
          <a:p>
            <a:pPr marL="548640" lvl="1" indent="-274320" eaLnBrk="1" fontAlgn="auto" hangingPunct="1">
              <a:spcAft>
                <a:spcPts val="0"/>
              </a:spcAft>
              <a:buFont typeface="Wingdings 2"/>
              <a:buChar char=""/>
              <a:defRPr/>
            </a:pPr>
            <a:endParaRPr lang="en-US" altLang="en-US" dirty="0"/>
          </a:p>
          <a:p>
            <a:pPr marL="457200" lvl="1" indent="0" eaLnBrk="1" fontAlgn="auto" hangingPunct="1">
              <a:spcAft>
                <a:spcPts val="0"/>
              </a:spcAft>
              <a:buFontTx/>
              <a:buNone/>
              <a:defRPr/>
            </a:pPr>
            <a:endParaRPr lang="en-US" altLang="en-US" dirty="0"/>
          </a:p>
          <a:p>
            <a:pPr marL="548640" lvl="1" indent="-274320" eaLnBrk="1" fontAlgn="auto" hangingPunct="1">
              <a:spcAft>
                <a:spcPts val="0"/>
              </a:spcAft>
              <a:buFont typeface="Wingdings 2"/>
              <a:buChar char=""/>
              <a:defRPr/>
            </a:pPr>
            <a:endParaRPr lang="en-US" altLang="en-US" dirty="0"/>
          </a:p>
        </p:txBody>
      </p:sp>
    </p:spTree>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20638" y="-7938"/>
            <a:ext cx="9123362" cy="922338"/>
          </a:xfrm>
        </p:spPr>
        <p:txBody>
          <a:bodyPr/>
          <a:lstStyle/>
          <a:p>
            <a:pPr eaLnBrk="1" hangingPunct="1"/>
            <a:r>
              <a:rPr lang="en-US" altLang="en-US">
                <a:cs typeface="FreesiaUPC" pitchFamily="34" charset="-34"/>
              </a:rPr>
              <a:t>Nonlinear spatial filtering</a:t>
            </a:r>
          </a:p>
        </p:txBody>
      </p:sp>
      <p:sp>
        <p:nvSpPr>
          <p:cNvPr id="51203" name="Rectangle 3"/>
          <p:cNvSpPr>
            <a:spLocks noGrp="1" noChangeArrowheads="1"/>
          </p:cNvSpPr>
          <p:nvPr>
            <p:ph sz="quarter" idx="1"/>
          </p:nvPr>
        </p:nvSpPr>
        <p:spPr>
          <a:xfrm>
            <a:off x="38100" y="990600"/>
            <a:ext cx="9067800" cy="5638800"/>
          </a:xfrm>
        </p:spPr>
        <p:txBody>
          <a:bodyPr/>
          <a:lstStyle/>
          <a:p>
            <a:pPr eaLnBrk="1" hangingPunct="1"/>
            <a:r>
              <a:rPr lang="en-US" altLang="en-US">
                <a:cs typeface="FreesiaUPC" pitchFamily="34" charset="-34"/>
              </a:rPr>
              <a:t>Nonlinear spatial filters also operate on neighborhoods, and the mechanics of sliding a mask past an image are the same as was just outlined.</a:t>
            </a:r>
          </a:p>
          <a:p>
            <a:pPr eaLnBrk="1" hangingPunct="1"/>
            <a:r>
              <a:rPr lang="en-US" altLang="en-US">
                <a:cs typeface="FreesiaUPC" pitchFamily="34" charset="-34"/>
              </a:rPr>
              <a:t>The filtering operation is based conditionally on the values of the pixels in the neighborhood under consideration</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20638" y="-7938"/>
            <a:ext cx="9123362" cy="922338"/>
          </a:xfrm>
        </p:spPr>
        <p:txBody>
          <a:bodyPr/>
          <a:lstStyle/>
          <a:p>
            <a:pPr eaLnBrk="1" hangingPunct="1"/>
            <a:r>
              <a:rPr lang="en-US" altLang="en-US">
                <a:cs typeface="FreesiaUPC" pitchFamily="34" charset="-34"/>
              </a:rPr>
              <a:t>Order-Statistics Filters</a:t>
            </a:r>
          </a:p>
        </p:txBody>
      </p:sp>
      <p:sp>
        <p:nvSpPr>
          <p:cNvPr id="52227" name="Rectangle 3"/>
          <p:cNvSpPr>
            <a:spLocks noGrp="1" noChangeArrowheads="1"/>
          </p:cNvSpPr>
          <p:nvPr>
            <p:ph sz="quarter" idx="1"/>
          </p:nvPr>
        </p:nvSpPr>
        <p:spPr>
          <a:xfrm>
            <a:off x="38100" y="990600"/>
            <a:ext cx="9067800" cy="5638800"/>
          </a:xfrm>
        </p:spPr>
        <p:txBody>
          <a:bodyPr/>
          <a:lstStyle/>
          <a:p>
            <a:pPr eaLnBrk="1" hangingPunct="1"/>
            <a:r>
              <a:rPr lang="en-US" altLang="en-US" sz="2800">
                <a:cs typeface="FreesiaUPC" pitchFamily="34" charset="-34"/>
              </a:rPr>
              <a:t>nonlinear spatial filters </a:t>
            </a:r>
          </a:p>
          <a:p>
            <a:pPr eaLnBrk="1" hangingPunct="1"/>
            <a:r>
              <a:rPr lang="en-US" altLang="en-US" sz="2800">
                <a:cs typeface="FreesiaUPC" pitchFamily="34" charset="-34"/>
              </a:rPr>
              <a:t>response is based on ordering (ranking) the pixels contained in the image area encompassed by the filter, and then replacing the value of the center pixel with the value determined by the ranking result.</a:t>
            </a:r>
          </a:p>
          <a:p>
            <a:pPr eaLnBrk="1" hangingPunct="1"/>
            <a:r>
              <a:rPr lang="en-US" altLang="en-US" sz="2800">
                <a:cs typeface="FreesiaUPC" pitchFamily="34" charset="-34"/>
              </a:rPr>
              <a:t>Best-known </a:t>
            </a:r>
            <a:r>
              <a:rPr lang="en-US" altLang="en-US" sz="2800">
                <a:latin typeface="Times New Roman" panose="02020603050405020304" pitchFamily="18" charset="0"/>
                <a:cs typeface="FreesiaUPC" pitchFamily="34" charset="-34"/>
              </a:rPr>
              <a:t>“</a:t>
            </a:r>
            <a:r>
              <a:rPr lang="en-US" altLang="en-US" sz="2800">
                <a:cs typeface="FreesiaUPC" pitchFamily="34" charset="-34"/>
              </a:rPr>
              <a:t>median filter</a:t>
            </a:r>
            <a:r>
              <a:rPr lang="en-US" altLang="en-US" sz="2800">
                <a:latin typeface="Times New Roman" panose="02020603050405020304" pitchFamily="18" charset="0"/>
                <a:cs typeface="FreesiaUPC" pitchFamily="34" charset="-34"/>
              </a:rPr>
              <a:t>”</a:t>
            </a:r>
          </a:p>
          <a:p>
            <a:pPr lvl="1" eaLnBrk="1" hangingPunct="1"/>
            <a:r>
              <a:rPr lang="en-US" altLang="en-US" sz="2400">
                <a:cs typeface="FreesiaUPC" pitchFamily="34" charset="-34"/>
              </a:rPr>
              <a:t>Good noise-reduction capabilities with less smoothing (e.g. impulse noise, or salt-and-pepper noise )</a:t>
            </a:r>
            <a:br>
              <a:rPr lang="en-US" altLang="en-US" sz="2400">
                <a:cs typeface="FreesiaUPC" pitchFamily="34" charset="-34"/>
              </a:rPr>
            </a:br>
            <a:endParaRPr lang="en-US" altLang="en-US" sz="2400">
              <a:cs typeface="FreesiaUPC" pitchFamily="34" charset="-34"/>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82" name="Group 26"/>
          <p:cNvGrpSpPr>
            <a:grpSpLocks/>
          </p:cNvGrpSpPr>
          <p:nvPr/>
        </p:nvGrpSpPr>
        <p:grpSpPr bwMode="auto">
          <a:xfrm>
            <a:off x="1403350" y="2590800"/>
            <a:ext cx="2057400" cy="2057400"/>
            <a:chOff x="528" y="2448"/>
            <a:chExt cx="1296" cy="1296"/>
          </a:xfrm>
        </p:grpSpPr>
        <p:sp>
          <p:nvSpPr>
            <p:cNvPr id="53279" name="Rectangle 27"/>
            <p:cNvSpPr>
              <a:spLocks noChangeArrowheads="1"/>
            </p:cNvSpPr>
            <p:nvPr/>
          </p:nvSpPr>
          <p:spPr bwMode="auto">
            <a:xfrm>
              <a:off x="528" y="2448"/>
              <a:ext cx="432" cy="432"/>
            </a:xfrm>
            <a:prstGeom prst="rect">
              <a:avLst/>
            </a:prstGeom>
            <a:solidFill>
              <a:srgbClr val="FFFF66">
                <a:alpha val="50195"/>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1400">
                <a:latin typeface="Times New Roman" panose="02020603050405020304" pitchFamily="18" charset="0"/>
                <a:cs typeface="Times New Roman" panose="02020603050405020304" pitchFamily="18" charset="0"/>
              </a:endParaRPr>
            </a:p>
          </p:txBody>
        </p:sp>
        <p:sp>
          <p:nvSpPr>
            <p:cNvPr id="53280" name="Rectangle 28"/>
            <p:cNvSpPr>
              <a:spLocks noChangeArrowheads="1"/>
            </p:cNvSpPr>
            <p:nvPr/>
          </p:nvSpPr>
          <p:spPr bwMode="auto">
            <a:xfrm>
              <a:off x="960" y="2448"/>
              <a:ext cx="432" cy="432"/>
            </a:xfrm>
            <a:prstGeom prst="rect">
              <a:avLst/>
            </a:prstGeom>
            <a:solidFill>
              <a:srgbClr val="FFFF66">
                <a:alpha val="50195"/>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1400">
                <a:latin typeface="Times New Roman" panose="02020603050405020304" pitchFamily="18" charset="0"/>
                <a:cs typeface="Times New Roman" panose="02020603050405020304" pitchFamily="18" charset="0"/>
              </a:endParaRPr>
            </a:p>
            <a:p>
              <a:pPr algn="ctr" eaLnBrk="1" hangingPunct="1">
                <a:spcBef>
                  <a:spcPct val="0"/>
                </a:spcBef>
                <a:buClrTx/>
                <a:buSzTx/>
                <a:buFontTx/>
                <a:buNone/>
              </a:pPr>
              <a:endParaRPr lang="th-TH" altLang="en-US" sz="1400">
                <a:latin typeface="Times New Roman" panose="02020603050405020304" pitchFamily="18" charset="0"/>
                <a:cs typeface="Times New Roman" panose="02020603050405020304" pitchFamily="18" charset="0"/>
              </a:endParaRPr>
            </a:p>
          </p:txBody>
        </p:sp>
        <p:sp>
          <p:nvSpPr>
            <p:cNvPr id="53281" name="Rectangle 29"/>
            <p:cNvSpPr>
              <a:spLocks noChangeArrowheads="1"/>
            </p:cNvSpPr>
            <p:nvPr/>
          </p:nvSpPr>
          <p:spPr bwMode="auto">
            <a:xfrm>
              <a:off x="1392" y="2448"/>
              <a:ext cx="432" cy="432"/>
            </a:xfrm>
            <a:prstGeom prst="rect">
              <a:avLst/>
            </a:prstGeom>
            <a:solidFill>
              <a:srgbClr val="FFFF66">
                <a:alpha val="50195"/>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1400">
                <a:latin typeface="Times New Roman" panose="02020603050405020304" pitchFamily="18" charset="0"/>
                <a:cs typeface="Times New Roman" panose="02020603050405020304" pitchFamily="18" charset="0"/>
              </a:endParaRPr>
            </a:p>
            <a:p>
              <a:pPr algn="ctr" eaLnBrk="1" hangingPunct="1">
                <a:spcBef>
                  <a:spcPct val="0"/>
                </a:spcBef>
                <a:buClrTx/>
                <a:buSzTx/>
                <a:buFontTx/>
                <a:buNone/>
              </a:pPr>
              <a:endParaRPr lang="th-TH" altLang="en-US" sz="1400">
                <a:latin typeface="Times New Roman" panose="02020603050405020304" pitchFamily="18" charset="0"/>
                <a:cs typeface="Times New Roman" panose="02020603050405020304" pitchFamily="18" charset="0"/>
              </a:endParaRPr>
            </a:p>
          </p:txBody>
        </p:sp>
        <p:sp>
          <p:nvSpPr>
            <p:cNvPr id="53282" name="Rectangle 30"/>
            <p:cNvSpPr>
              <a:spLocks noChangeArrowheads="1"/>
            </p:cNvSpPr>
            <p:nvPr/>
          </p:nvSpPr>
          <p:spPr bwMode="auto">
            <a:xfrm>
              <a:off x="528" y="2880"/>
              <a:ext cx="432" cy="432"/>
            </a:xfrm>
            <a:prstGeom prst="rect">
              <a:avLst/>
            </a:prstGeom>
            <a:solidFill>
              <a:srgbClr val="FFFF66">
                <a:alpha val="50195"/>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1400">
                <a:latin typeface="Times New Roman" panose="02020603050405020304" pitchFamily="18" charset="0"/>
                <a:cs typeface="Times New Roman" panose="02020603050405020304" pitchFamily="18" charset="0"/>
              </a:endParaRPr>
            </a:p>
            <a:p>
              <a:pPr algn="ctr" eaLnBrk="1" hangingPunct="1">
                <a:spcBef>
                  <a:spcPct val="0"/>
                </a:spcBef>
                <a:buClrTx/>
                <a:buSzTx/>
                <a:buFontTx/>
                <a:buNone/>
              </a:pPr>
              <a:endParaRPr lang="th-TH" altLang="en-US" sz="1400">
                <a:latin typeface="Times New Roman" panose="02020603050405020304" pitchFamily="18" charset="0"/>
                <a:cs typeface="Times New Roman" panose="02020603050405020304" pitchFamily="18" charset="0"/>
              </a:endParaRPr>
            </a:p>
          </p:txBody>
        </p:sp>
        <p:sp>
          <p:nvSpPr>
            <p:cNvPr id="53283" name="Rectangle 31"/>
            <p:cNvSpPr>
              <a:spLocks noChangeArrowheads="1"/>
            </p:cNvSpPr>
            <p:nvPr/>
          </p:nvSpPr>
          <p:spPr bwMode="auto">
            <a:xfrm>
              <a:off x="960" y="2880"/>
              <a:ext cx="432" cy="432"/>
            </a:xfrm>
            <a:prstGeom prst="rect">
              <a:avLst/>
            </a:prstGeom>
            <a:solidFill>
              <a:srgbClr val="FFFF66">
                <a:alpha val="50195"/>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1400">
                <a:latin typeface="Times New Roman" panose="02020603050405020304" pitchFamily="18" charset="0"/>
                <a:cs typeface="Times New Roman" panose="02020603050405020304" pitchFamily="18" charset="0"/>
              </a:endParaRPr>
            </a:p>
            <a:p>
              <a:pPr algn="ctr" eaLnBrk="1" hangingPunct="1">
                <a:spcBef>
                  <a:spcPct val="0"/>
                </a:spcBef>
                <a:buClrTx/>
                <a:buSzTx/>
                <a:buFontTx/>
                <a:buNone/>
              </a:pPr>
              <a:endParaRPr lang="th-TH" altLang="en-US" sz="1400">
                <a:latin typeface="Times New Roman" panose="02020603050405020304" pitchFamily="18" charset="0"/>
                <a:cs typeface="Times New Roman" panose="02020603050405020304" pitchFamily="18" charset="0"/>
              </a:endParaRPr>
            </a:p>
          </p:txBody>
        </p:sp>
        <p:sp>
          <p:nvSpPr>
            <p:cNvPr id="53284" name="Rectangle 32"/>
            <p:cNvSpPr>
              <a:spLocks noChangeArrowheads="1"/>
            </p:cNvSpPr>
            <p:nvPr/>
          </p:nvSpPr>
          <p:spPr bwMode="auto">
            <a:xfrm>
              <a:off x="1392" y="2880"/>
              <a:ext cx="432" cy="432"/>
            </a:xfrm>
            <a:prstGeom prst="rect">
              <a:avLst/>
            </a:prstGeom>
            <a:solidFill>
              <a:srgbClr val="FFFF66">
                <a:alpha val="50195"/>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1400">
                <a:latin typeface="Times New Roman" panose="02020603050405020304" pitchFamily="18" charset="0"/>
                <a:cs typeface="Times New Roman" panose="02020603050405020304" pitchFamily="18" charset="0"/>
              </a:endParaRPr>
            </a:p>
            <a:p>
              <a:pPr algn="ctr" eaLnBrk="1" hangingPunct="1">
                <a:spcBef>
                  <a:spcPct val="0"/>
                </a:spcBef>
                <a:buClrTx/>
                <a:buSzTx/>
                <a:buFontTx/>
                <a:buNone/>
              </a:pPr>
              <a:endParaRPr lang="th-TH" altLang="en-US" sz="1400">
                <a:latin typeface="Times New Roman" panose="02020603050405020304" pitchFamily="18" charset="0"/>
                <a:cs typeface="Times New Roman" panose="02020603050405020304" pitchFamily="18" charset="0"/>
              </a:endParaRPr>
            </a:p>
          </p:txBody>
        </p:sp>
        <p:sp>
          <p:nvSpPr>
            <p:cNvPr id="53285" name="Rectangle 33"/>
            <p:cNvSpPr>
              <a:spLocks noChangeArrowheads="1"/>
            </p:cNvSpPr>
            <p:nvPr/>
          </p:nvSpPr>
          <p:spPr bwMode="auto">
            <a:xfrm>
              <a:off x="528" y="3312"/>
              <a:ext cx="432" cy="432"/>
            </a:xfrm>
            <a:prstGeom prst="rect">
              <a:avLst/>
            </a:prstGeom>
            <a:solidFill>
              <a:srgbClr val="FFFF66">
                <a:alpha val="50195"/>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1400">
                <a:latin typeface="Times New Roman" panose="02020603050405020304" pitchFamily="18" charset="0"/>
                <a:cs typeface="Times New Roman" panose="02020603050405020304" pitchFamily="18" charset="0"/>
              </a:endParaRPr>
            </a:p>
            <a:p>
              <a:pPr algn="ctr" eaLnBrk="1" hangingPunct="1">
                <a:spcBef>
                  <a:spcPct val="0"/>
                </a:spcBef>
                <a:buClrTx/>
                <a:buSzTx/>
                <a:buFontTx/>
                <a:buNone/>
              </a:pPr>
              <a:endParaRPr lang="th-TH" altLang="en-US" sz="1400">
                <a:latin typeface="Times New Roman" panose="02020603050405020304" pitchFamily="18" charset="0"/>
                <a:cs typeface="Times New Roman" panose="02020603050405020304" pitchFamily="18" charset="0"/>
              </a:endParaRPr>
            </a:p>
          </p:txBody>
        </p:sp>
        <p:sp>
          <p:nvSpPr>
            <p:cNvPr id="53286" name="Rectangle 34"/>
            <p:cNvSpPr>
              <a:spLocks noChangeArrowheads="1"/>
            </p:cNvSpPr>
            <p:nvPr/>
          </p:nvSpPr>
          <p:spPr bwMode="auto">
            <a:xfrm>
              <a:off x="960" y="3312"/>
              <a:ext cx="432" cy="432"/>
            </a:xfrm>
            <a:prstGeom prst="rect">
              <a:avLst/>
            </a:prstGeom>
            <a:solidFill>
              <a:srgbClr val="FFFF66">
                <a:alpha val="50195"/>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1400">
                <a:latin typeface="Times New Roman" panose="02020603050405020304" pitchFamily="18" charset="0"/>
                <a:cs typeface="Times New Roman" panose="02020603050405020304" pitchFamily="18" charset="0"/>
              </a:endParaRPr>
            </a:p>
            <a:p>
              <a:pPr algn="ctr" eaLnBrk="1" hangingPunct="1">
                <a:spcBef>
                  <a:spcPct val="0"/>
                </a:spcBef>
                <a:buClrTx/>
                <a:buSzTx/>
                <a:buFontTx/>
                <a:buNone/>
              </a:pPr>
              <a:endParaRPr lang="th-TH" altLang="en-US" sz="1400">
                <a:latin typeface="Times New Roman" panose="02020603050405020304" pitchFamily="18" charset="0"/>
                <a:cs typeface="Times New Roman" panose="02020603050405020304" pitchFamily="18" charset="0"/>
              </a:endParaRPr>
            </a:p>
          </p:txBody>
        </p:sp>
        <p:sp>
          <p:nvSpPr>
            <p:cNvPr id="53287" name="Rectangle 35"/>
            <p:cNvSpPr>
              <a:spLocks noChangeArrowheads="1"/>
            </p:cNvSpPr>
            <p:nvPr/>
          </p:nvSpPr>
          <p:spPr bwMode="auto">
            <a:xfrm>
              <a:off x="1392" y="3312"/>
              <a:ext cx="432" cy="432"/>
            </a:xfrm>
            <a:prstGeom prst="rect">
              <a:avLst/>
            </a:prstGeom>
            <a:solidFill>
              <a:srgbClr val="FFFF66">
                <a:alpha val="50195"/>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1400">
                <a:latin typeface="Times New Roman" panose="02020603050405020304" pitchFamily="18" charset="0"/>
                <a:cs typeface="Times New Roman" panose="02020603050405020304" pitchFamily="18" charset="0"/>
              </a:endParaRPr>
            </a:p>
          </p:txBody>
        </p:sp>
      </p:grpSp>
      <p:sp>
        <p:nvSpPr>
          <p:cNvPr id="53251" name="Rectangle 2"/>
          <p:cNvSpPr>
            <a:spLocks noGrp="1" noChangeArrowheads="1"/>
          </p:cNvSpPr>
          <p:nvPr>
            <p:ph type="title"/>
          </p:nvPr>
        </p:nvSpPr>
        <p:spPr>
          <a:xfrm>
            <a:off x="20638" y="-7938"/>
            <a:ext cx="9123362" cy="922338"/>
          </a:xfrm>
        </p:spPr>
        <p:txBody>
          <a:bodyPr/>
          <a:lstStyle/>
          <a:p>
            <a:pPr eaLnBrk="1" hangingPunct="1"/>
            <a:r>
              <a:rPr lang="en-US" altLang="en-US">
                <a:cs typeface="FreesiaUPC" pitchFamily="34" charset="-34"/>
              </a:rPr>
              <a:t>Non-linear smoothing</a:t>
            </a:r>
          </a:p>
        </p:txBody>
      </p:sp>
      <p:sp>
        <p:nvSpPr>
          <p:cNvPr id="53252" name="Rectangle 3"/>
          <p:cNvSpPr>
            <a:spLocks noGrp="1" noChangeArrowheads="1"/>
          </p:cNvSpPr>
          <p:nvPr>
            <p:ph sz="quarter" idx="1"/>
          </p:nvPr>
        </p:nvSpPr>
        <p:spPr>
          <a:xfrm>
            <a:off x="5105400" y="1618397"/>
            <a:ext cx="4038600" cy="4114800"/>
          </a:xfrm>
        </p:spPr>
        <p:txBody>
          <a:bodyPr/>
          <a:lstStyle/>
          <a:p>
            <a:pPr eaLnBrk="1" hangingPunct="1"/>
            <a:r>
              <a:rPr lang="en-US" altLang="en-US" sz="2800" dirty="0">
                <a:cs typeface="FreesiaUPC" pitchFamily="34" charset="-34"/>
              </a:rPr>
              <a:t>Corp region of neighborhood</a:t>
            </a:r>
          </a:p>
          <a:p>
            <a:pPr eaLnBrk="1" hangingPunct="1"/>
            <a:r>
              <a:rPr lang="en-US" altLang="en-US" sz="2800" dirty="0">
                <a:cs typeface="FreesiaUPC" pitchFamily="34" charset="-34"/>
              </a:rPr>
              <a:t>Sort the values of the pixel in our region</a:t>
            </a:r>
          </a:p>
          <a:p>
            <a:pPr eaLnBrk="1" hangingPunct="1"/>
            <a:r>
              <a:rPr lang="en-US" altLang="en-US" sz="2800" dirty="0">
                <a:cs typeface="FreesiaUPC" pitchFamily="34" charset="-34"/>
              </a:rPr>
              <a:t>In the </a:t>
            </a:r>
            <a:r>
              <a:rPr lang="en-US" altLang="en-US" sz="2800" dirty="0" err="1">
                <a:solidFill>
                  <a:srgbClr val="FF0000"/>
                </a:solidFill>
                <a:cs typeface="FreesiaUPC" pitchFamily="34" charset="-34"/>
              </a:rPr>
              <a:t>mxn</a:t>
            </a:r>
            <a:r>
              <a:rPr lang="en-US" altLang="en-US" sz="2800" dirty="0">
                <a:cs typeface="FreesiaUPC" pitchFamily="34" charset="-34"/>
              </a:rPr>
              <a:t> mask the median is (</a:t>
            </a:r>
            <a:r>
              <a:rPr lang="en-US" altLang="en-US" sz="2800" dirty="0" err="1">
                <a:solidFill>
                  <a:srgbClr val="FF0000"/>
                </a:solidFill>
                <a:cs typeface="FreesiaUPC" pitchFamily="34" charset="-34"/>
              </a:rPr>
              <a:t>mxn</a:t>
            </a:r>
            <a:r>
              <a:rPr lang="en-US" altLang="en-US" sz="2800" dirty="0">
                <a:cs typeface="FreesiaUPC" pitchFamily="34" charset="-34"/>
              </a:rPr>
              <a:t> div 2)+1</a:t>
            </a:r>
          </a:p>
        </p:txBody>
      </p:sp>
      <p:grpSp>
        <p:nvGrpSpPr>
          <p:cNvPr id="53253" name="Group 4"/>
          <p:cNvGrpSpPr>
            <a:grpSpLocks/>
          </p:cNvGrpSpPr>
          <p:nvPr/>
        </p:nvGrpSpPr>
        <p:grpSpPr bwMode="auto">
          <a:xfrm>
            <a:off x="717550" y="1905000"/>
            <a:ext cx="3429000" cy="3429000"/>
            <a:chOff x="2544" y="960"/>
            <a:chExt cx="2160" cy="2160"/>
          </a:xfrm>
        </p:grpSpPr>
        <p:sp>
          <p:nvSpPr>
            <p:cNvPr id="53258" name="Rectangle 5"/>
            <p:cNvSpPr>
              <a:spLocks noChangeArrowheads="1"/>
            </p:cNvSpPr>
            <p:nvPr/>
          </p:nvSpPr>
          <p:spPr bwMode="auto">
            <a:xfrm>
              <a:off x="2976" y="1392"/>
              <a:ext cx="432" cy="4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2000">
                <a:latin typeface="Times New Roman" panose="02020603050405020304" pitchFamily="18" charset="0"/>
                <a:cs typeface="Times New Roman" panose="02020603050405020304" pitchFamily="18" charset="0"/>
              </a:endParaRPr>
            </a:p>
            <a:p>
              <a:pPr algn="ctr" eaLnBrk="1" hangingPunct="1">
                <a:spcBef>
                  <a:spcPct val="0"/>
                </a:spcBef>
                <a:buClrTx/>
                <a:buSzTx/>
                <a:buFontTx/>
                <a:buNone/>
              </a:pPr>
              <a:r>
                <a:rPr lang="en-US" altLang="en-US" sz="2000">
                  <a:latin typeface="Times New Roman" panose="02020603050405020304" pitchFamily="18" charset="0"/>
                  <a:cs typeface="Times New Roman" panose="02020603050405020304" pitchFamily="18" charset="0"/>
                </a:rPr>
                <a:t>10</a:t>
              </a:r>
              <a:endParaRPr lang="th-TH" altLang="en-US" sz="2000">
                <a:latin typeface="Times New Roman" panose="02020603050405020304" pitchFamily="18" charset="0"/>
                <a:cs typeface="Times New Roman" panose="02020603050405020304" pitchFamily="18" charset="0"/>
              </a:endParaRPr>
            </a:p>
          </p:txBody>
        </p:sp>
        <p:sp>
          <p:nvSpPr>
            <p:cNvPr id="53259" name="Rectangle 6"/>
            <p:cNvSpPr>
              <a:spLocks noChangeArrowheads="1"/>
            </p:cNvSpPr>
            <p:nvPr/>
          </p:nvSpPr>
          <p:spPr bwMode="auto">
            <a:xfrm>
              <a:off x="3408" y="1392"/>
              <a:ext cx="432" cy="4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2000">
                <a:latin typeface="Times New Roman" panose="02020603050405020304" pitchFamily="18" charset="0"/>
                <a:cs typeface="Times New Roman" panose="02020603050405020304" pitchFamily="18" charset="0"/>
              </a:endParaRPr>
            </a:p>
            <a:p>
              <a:pPr algn="ctr" eaLnBrk="1" hangingPunct="1">
                <a:spcBef>
                  <a:spcPct val="0"/>
                </a:spcBef>
                <a:buClrTx/>
                <a:buSzTx/>
                <a:buFontTx/>
                <a:buNone/>
              </a:pPr>
              <a:r>
                <a:rPr lang="en-US" altLang="en-US" sz="2000">
                  <a:latin typeface="Times New Roman" panose="02020603050405020304" pitchFamily="18" charset="0"/>
                  <a:cs typeface="Times New Roman" panose="02020603050405020304" pitchFamily="18" charset="0"/>
                </a:rPr>
                <a:t>15</a:t>
              </a:r>
              <a:endParaRPr lang="th-TH" altLang="en-US" sz="2000">
                <a:latin typeface="Times New Roman" panose="02020603050405020304" pitchFamily="18" charset="0"/>
                <a:cs typeface="Times New Roman" panose="02020603050405020304" pitchFamily="18" charset="0"/>
              </a:endParaRPr>
            </a:p>
          </p:txBody>
        </p:sp>
        <p:sp>
          <p:nvSpPr>
            <p:cNvPr id="53260" name="Rectangle 7"/>
            <p:cNvSpPr>
              <a:spLocks noChangeArrowheads="1"/>
            </p:cNvSpPr>
            <p:nvPr/>
          </p:nvSpPr>
          <p:spPr bwMode="auto">
            <a:xfrm>
              <a:off x="3840" y="1392"/>
              <a:ext cx="432" cy="4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2000">
                <a:latin typeface="Times New Roman" panose="02020603050405020304" pitchFamily="18" charset="0"/>
                <a:cs typeface="Times New Roman" panose="02020603050405020304" pitchFamily="18" charset="0"/>
              </a:endParaRPr>
            </a:p>
            <a:p>
              <a:pPr algn="ctr" eaLnBrk="1" hangingPunct="1">
                <a:spcBef>
                  <a:spcPct val="0"/>
                </a:spcBef>
                <a:buClrTx/>
                <a:buSzTx/>
                <a:buFontTx/>
                <a:buNone/>
              </a:pPr>
              <a:r>
                <a:rPr lang="en-US" altLang="en-US" sz="2000">
                  <a:latin typeface="Times New Roman" panose="02020603050405020304" pitchFamily="18" charset="0"/>
                  <a:cs typeface="Times New Roman" panose="02020603050405020304" pitchFamily="18" charset="0"/>
                </a:rPr>
                <a:t>20</a:t>
              </a:r>
              <a:endParaRPr lang="th-TH" altLang="en-US" sz="2000">
                <a:latin typeface="Times New Roman" panose="02020603050405020304" pitchFamily="18" charset="0"/>
                <a:cs typeface="Times New Roman" panose="02020603050405020304" pitchFamily="18" charset="0"/>
              </a:endParaRPr>
            </a:p>
          </p:txBody>
        </p:sp>
        <p:sp>
          <p:nvSpPr>
            <p:cNvPr id="53261" name="Rectangle 8"/>
            <p:cNvSpPr>
              <a:spLocks noChangeArrowheads="1"/>
            </p:cNvSpPr>
            <p:nvPr/>
          </p:nvSpPr>
          <p:spPr bwMode="auto">
            <a:xfrm>
              <a:off x="2976" y="1824"/>
              <a:ext cx="432" cy="4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2000">
                <a:latin typeface="Times New Roman" panose="02020603050405020304" pitchFamily="18" charset="0"/>
                <a:cs typeface="Times New Roman" panose="02020603050405020304" pitchFamily="18" charset="0"/>
              </a:endParaRPr>
            </a:p>
            <a:p>
              <a:pPr algn="ctr" eaLnBrk="1" hangingPunct="1">
                <a:spcBef>
                  <a:spcPct val="0"/>
                </a:spcBef>
                <a:buClrTx/>
                <a:buSzTx/>
                <a:buFontTx/>
                <a:buNone/>
              </a:pPr>
              <a:r>
                <a:rPr lang="en-US" altLang="en-US" sz="2000">
                  <a:latin typeface="Times New Roman" panose="02020603050405020304" pitchFamily="18" charset="0"/>
                  <a:cs typeface="Times New Roman" panose="02020603050405020304" pitchFamily="18" charset="0"/>
                </a:rPr>
                <a:t>20</a:t>
              </a:r>
              <a:endParaRPr lang="th-TH" altLang="en-US" sz="2000">
                <a:latin typeface="Times New Roman" panose="02020603050405020304" pitchFamily="18" charset="0"/>
                <a:cs typeface="Times New Roman" panose="02020603050405020304" pitchFamily="18" charset="0"/>
              </a:endParaRPr>
            </a:p>
          </p:txBody>
        </p:sp>
        <p:sp>
          <p:nvSpPr>
            <p:cNvPr id="53262" name="Rectangle 9"/>
            <p:cNvSpPr>
              <a:spLocks noChangeArrowheads="1"/>
            </p:cNvSpPr>
            <p:nvPr/>
          </p:nvSpPr>
          <p:spPr bwMode="auto">
            <a:xfrm>
              <a:off x="3408" y="1824"/>
              <a:ext cx="432" cy="4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2000">
                <a:latin typeface="Times New Roman" panose="02020603050405020304" pitchFamily="18" charset="0"/>
                <a:cs typeface="Times New Roman" panose="02020603050405020304" pitchFamily="18" charset="0"/>
              </a:endParaRPr>
            </a:p>
            <a:p>
              <a:pPr algn="ctr" eaLnBrk="1" hangingPunct="1">
                <a:spcBef>
                  <a:spcPct val="0"/>
                </a:spcBef>
                <a:buClrTx/>
                <a:buSzTx/>
                <a:buFontTx/>
                <a:buNone/>
              </a:pPr>
              <a:r>
                <a:rPr lang="en-US" altLang="en-US" sz="2000">
                  <a:latin typeface="Times New Roman" panose="02020603050405020304" pitchFamily="18" charset="0"/>
                  <a:cs typeface="Times New Roman" panose="02020603050405020304" pitchFamily="18" charset="0"/>
                </a:rPr>
                <a:t>100</a:t>
              </a:r>
              <a:endParaRPr lang="th-TH" altLang="en-US" sz="2000">
                <a:latin typeface="Times New Roman" panose="02020603050405020304" pitchFamily="18" charset="0"/>
                <a:cs typeface="Times New Roman" panose="02020603050405020304" pitchFamily="18" charset="0"/>
              </a:endParaRPr>
            </a:p>
          </p:txBody>
        </p:sp>
        <p:sp>
          <p:nvSpPr>
            <p:cNvPr id="53263" name="Rectangle 10"/>
            <p:cNvSpPr>
              <a:spLocks noChangeArrowheads="1"/>
            </p:cNvSpPr>
            <p:nvPr/>
          </p:nvSpPr>
          <p:spPr bwMode="auto">
            <a:xfrm>
              <a:off x="3840" y="1824"/>
              <a:ext cx="432" cy="4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2000">
                <a:latin typeface="Times New Roman" panose="02020603050405020304" pitchFamily="18" charset="0"/>
                <a:cs typeface="Times New Roman" panose="02020603050405020304" pitchFamily="18" charset="0"/>
              </a:endParaRPr>
            </a:p>
            <a:p>
              <a:pPr algn="ctr" eaLnBrk="1" hangingPunct="1">
                <a:spcBef>
                  <a:spcPct val="0"/>
                </a:spcBef>
                <a:buClrTx/>
                <a:buSzTx/>
                <a:buFontTx/>
                <a:buNone/>
              </a:pPr>
              <a:r>
                <a:rPr lang="en-US" altLang="en-US" sz="2000">
                  <a:latin typeface="Times New Roman" panose="02020603050405020304" pitchFamily="18" charset="0"/>
                  <a:cs typeface="Times New Roman" panose="02020603050405020304" pitchFamily="18" charset="0"/>
                </a:rPr>
                <a:t>20</a:t>
              </a:r>
              <a:endParaRPr lang="th-TH" altLang="en-US" sz="2000">
                <a:latin typeface="Times New Roman" panose="02020603050405020304" pitchFamily="18" charset="0"/>
                <a:cs typeface="Times New Roman" panose="02020603050405020304" pitchFamily="18" charset="0"/>
              </a:endParaRPr>
            </a:p>
          </p:txBody>
        </p:sp>
        <p:sp>
          <p:nvSpPr>
            <p:cNvPr id="53264" name="Rectangle 11"/>
            <p:cNvSpPr>
              <a:spLocks noChangeArrowheads="1"/>
            </p:cNvSpPr>
            <p:nvPr/>
          </p:nvSpPr>
          <p:spPr bwMode="auto">
            <a:xfrm>
              <a:off x="2976" y="2256"/>
              <a:ext cx="432" cy="4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2000">
                <a:latin typeface="Times New Roman" panose="02020603050405020304" pitchFamily="18" charset="0"/>
                <a:cs typeface="Times New Roman" panose="02020603050405020304" pitchFamily="18" charset="0"/>
              </a:endParaRPr>
            </a:p>
            <a:p>
              <a:pPr algn="ctr" eaLnBrk="1" hangingPunct="1">
                <a:spcBef>
                  <a:spcPct val="0"/>
                </a:spcBef>
                <a:buClrTx/>
                <a:buSzTx/>
                <a:buFontTx/>
                <a:buNone/>
              </a:pPr>
              <a:r>
                <a:rPr lang="en-US" altLang="en-US" sz="2000">
                  <a:latin typeface="Times New Roman" panose="02020603050405020304" pitchFamily="18" charset="0"/>
                  <a:cs typeface="Times New Roman" panose="02020603050405020304" pitchFamily="18" charset="0"/>
                </a:rPr>
                <a:t>20</a:t>
              </a:r>
              <a:endParaRPr lang="th-TH" altLang="en-US" sz="2000">
                <a:latin typeface="Times New Roman" panose="02020603050405020304" pitchFamily="18" charset="0"/>
                <a:cs typeface="Times New Roman" panose="02020603050405020304" pitchFamily="18" charset="0"/>
              </a:endParaRPr>
            </a:p>
          </p:txBody>
        </p:sp>
        <p:sp>
          <p:nvSpPr>
            <p:cNvPr id="53265" name="Rectangle 12"/>
            <p:cNvSpPr>
              <a:spLocks noChangeArrowheads="1"/>
            </p:cNvSpPr>
            <p:nvPr/>
          </p:nvSpPr>
          <p:spPr bwMode="auto">
            <a:xfrm>
              <a:off x="3408" y="2256"/>
              <a:ext cx="432" cy="4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2000">
                <a:latin typeface="Times New Roman" panose="02020603050405020304" pitchFamily="18" charset="0"/>
                <a:cs typeface="Times New Roman" panose="02020603050405020304" pitchFamily="18" charset="0"/>
              </a:endParaRPr>
            </a:p>
            <a:p>
              <a:pPr algn="ctr" eaLnBrk="1" hangingPunct="1">
                <a:spcBef>
                  <a:spcPct val="0"/>
                </a:spcBef>
                <a:buClrTx/>
                <a:buSzTx/>
                <a:buFontTx/>
                <a:buNone/>
              </a:pPr>
              <a:r>
                <a:rPr lang="en-US" altLang="en-US" sz="2000">
                  <a:latin typeface="Times New Roman" panose="02020603050405020304" pitchFamily="18" charset="0"/>
                  <a:cs typeface="Times New Roman" panose="02020603050405020304" pitchFamily="18" charset="0"/>
                </a:rPr>
                <a:t>20</a:t>
              </a:r>
              <a:endParaRPr lang="th-TH" altLang="en-US" sz="2000">
                <a:latin typeface="Times New Roman" panose="02020603050405020304" pitchFamily="18" charset="0"/>
                <a:cs typeface="Times New Roman" panose="02020603050405020304" pitchFamily="18" charset="0"/>
              </a:endParaRPr>
            </a:p>
          </p:txBody>
        </p:sp>
        <p:sp>
          <p:nvSpPr>
            <p:cNvPr id="53266" name="Rectangle 13"/>
            <p:cNvSpPr>
              <a:spLocks noChangeArrowheads="1"/>
            </p:cNvSpPr>
            <p:nvPr/>
          </p:nvSpPr>
          <p:spPr bwMode="auto">
            <a:xfrm>
              <a:off x="3840" y="2256"/>
              <a:ext cx="432" cy="4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2000">
                <a:latin typeface="Times New Roman" panose="02020603050405020304" pitchFamily="18" charset="0"/>
                <a:cs typeface="Times New Roman" panose="02020603050405020304" pitchFamily="18" charset="0"/>
              </a:endParaRPr>
            </a:p>
            <a:p>
              <a:pPr algn="ctr" eaLnBrk="1" hangingPunct="1">
                <a:spcBef>
                  <a:spcPct val="0"/>
                </a:spcBef>
                <a:buClrTx/>
                <a:buSzTx/>
                <a:buFontTx/>
                <a:buNone/>
              </a:pPr>
              <a:r>
                <a:rPr lang="en-US" altLang="en-US" sz="2000">
                  <a:latin typeface="Times New Roman" panose="02020603050405020304" pitchFamily="18" charset="0"/>
                  <a:cs typeface="Times New Roman" panose="02020603050405020304" pitchFamily="18" charset="0"/>
                </a:rPr>
                <a:t>25</a:t>
              </a:r>
              <a:endParaRPr lang="th-TH" altLang="en-US" sz="2000">
                <a:latin typeface="Times New Roman" panose="02020603050405020304" pitchFamily="18" charset="0"/>
                <a:cs typeface="Times New Roman" panose="02020603050405020304" pitchFamily="18" charset="0"/>
              </a:endParaRPr>
            </a:p>
          </p:txBody>
        </p:sp>
        <p:sp>
          <p:nvSpPr>
            <p:cNvPr id="53267" name="Rectangle 14"/>
            <p:cNvSpPr>
              <a:spLocks noChangeArrowheads="1"/>
            </p:cNvSpPr>
            <p:nvPr/>
          </p:nvSpPr>
          <p:spPr bwMode="auto">
            <a:xfrm>
              <a:off x="2976" y="960"/>
              <a:ext cx="432" cy="4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2000">
                <a:latin typeface="Times New Roman" panose="02020603050405020304" pitchFamily="18" charset="0"/>
                <a:cs typeface="Times New Roman" panose="02020603050405020304" pitchFamily="18" charset="0"/>
              </a:endParaRPr>
            </a:p>
          </p:txBody>
        </p:sp>
        <p:sp>
          <p:nvSpPr>
            <p:cNvPr id="53268" name="Rectangle 15"/>
            <p:cNvSpPr>
              <a:spLocks noChangeArrowheads="1"/>
            </p:cNvSpPr>
            <p:nvPr/>
          </p:nvSpPr>
          <p:spPr bwMode="auto">
            <a:xfrm>
              <a:off x="3408" y="960"/>
              <a:ext cx="432" cy="4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2000">
                <a:latin typeface="Times New Roman" panose="02020603050405020304" pitchFamily="18" charset="0"/>
                <a:cs typeface="Times New Roman" panose="02020603050405020304" pitchFamily="18" charset="0"/>
              </a:endParaRPr>
            </a:p>
          </p:txBody>
        </p:sp>
        <p:sp>
          <p:nvSpPr>
            <p:cNvPr id="53269" name="Rectangle 16"/>
            <p:cNvSpPr>
              <a:spLocks noChangeArrowheads="1"/>
            </p:cNvSpPr>
            <p:nvPr/>
          </p:nvSpPr>
          <p:spPr bwMode="auto">
            <a:xfrm>
              <a:off x="3840" y="960"/>
              <a:ext cx="432" cy="4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2000">
                <a:latin typeface="Times New Roman" panose="02020603050405020304" pitchFamily="18" charset="0"/>
                <a:cs typeface="Times New Roman" panose="02020603050405020304" pitchFamily="18" charset="0"/>
              </a:endParaRPr>
            </a:p>
          </p:txBody>
        </p:sp>
        <p:sp>
          <p:nvSpPr>
            <p:cNvPr id="53270" name="Rectangle 17"/>
            <p:cNvSpPr>
              <a:spLocks noChangeArrowheads="1"/>
            </p:cNvSpPr>
            <p:nvPr/>
          </p:nvSpPr>
          <p:spPr bwMode="auto">
            <a:xfrm>
              <a:off x="2544" y="2256"/>
              <a:ext cx="432" cy="4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2000">
                <a:latin typeface="Times New Roman" panose="02020603050405020304" pitchFamily="18" charset="0"/>
                <a:cs typeface="Times New Roman" panose="02020603050405020304" pitchFamily="18" charset="0"/>
              </a:endParaRPr>
            </a:p>
          </p:txBody>
        </p:sp>
        <p:sp>
          <p:nvSpPr>
            <p:cNvPr id="53271" name="Rectangle 18"/>
            <p:cNvSpPr>
              <a:spLocks noChangeArrowheads="1"/>
            </p:cNvSpPr>
            <p:nvPr/>
          </p:nvSpPr>
          <p:spPr bwMode="auto">
            <a:xfrm>
              <a:off x="2544" y="1824"/>
              <a:ext cx="432" cy="4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2000">
                <a:latin typeface="Times New Roman" panose="02020603050405020304" pitchFamily="18" charset="0"/>
                <a:cs typeface="Times New Roman" panose="02020603050405020304" pitchFamily="18" charset="0"/>
              </a:endParaRPr>
            </a:p>
          </p:txBody>
        </p:sp>
        <p:sp>
          <p:nvSpPr>
            <p:cNvPr id="53272" name="Rectangle 19"/>
            <p:cNvSpPr>
              <a:spLocks noChangeArrowheads="1"/>
            </p:cNvSpPr>
            <p:nvPr/>
          </p:nvSpPr>
          <p:spPr bwMode="auto">
            <a:xfrm>
              <a:off x="2544" y="1392"/>
              <a:ext cx="432" cy="4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2000">
                <a:latin typeface="Times New Roman" panose="02020603050405020304" pitchFamily="18" charset="0"/>
                <a:cs typeface="Times New Roman" panose="02020603050405020304" pitchFamily="18" charset="0"/>
              </a:endParaRPr>
            </a:p>
          </p:txBody>
        </p:sp>
        <p:sp>
          <p:nvSpPr>
            <p:cNvPr id="53273" name="Rectangle 20"/>
            <p:cNvSpPr>
              <a:spLocks noChangeArrowheads="1"/>
            </p:cNvSpPr>
            <p:nvPr/>
          </p:nvSpPr>
          <p:spPr bwMode="auto">
            <a:xfrm>
              <a:off x="2976" y="2688"/>
              <a:ext cx="432" cy="4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2000">
                <a:latin typeface="Times New Roman" panose="02020603050405020304" pitchFamily="18" charset="0"/>
                <a:cs typeface="Times New Roman" panose="02020603050405020304" pitchFamily="18" charset="0"/>
              </a:endParaRPr>
            </a:p>
          </p:txBody>
        </p:sp>
        <p:sp>
          <p:nvSpPr>
            <p:cNvPr id="53274" name="Rectangle 21"/>
            <p:cNvSpPr>
              <a:spLocks noChangeArrowheads="1"/>
            </p:cNvSpPr>
            <p:nvPr/>
          </p:nvSpPr>
          <p:spPr bwMode="auto">
            <a:xfrm>
              <a:off x="3408" y="2688"/>
              <a:ext cx="432" cy="4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2000">
                <a:latin typeface="Times New Roman" panose="02020603050405020304" pitchFamily="18" charset="0"/>
                <a:cs typeface="Times New Roman" panose="02020603050405020304" pitchFamily="18" charset="0"/>
              </a:endParaRPr>
            </a:p>
          </p:txBody>
        </p:sp>
        <p:sp>
          <p:nvSpPr>
            <p:cNvPr id="53275" name="Rectangle 22"/>
            <p:cNvSpPr>
              <a:spLocks noChangeArrowheads="1"/>
            </p:cNvSpPr>
            <p:nvPr/>
          </p:nvSpPr>
          <p:spPr bwMode="auto">
            <a:xfrm>
              <a:off x="4272" y="2256"/>
              <a:ext cx="432" cy="4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2000">
                <a:latin typeface="Times New Roman" panose="02020603050405020304" pitchFamily="18" charset="0"/>
                <a:cs typeface="Times New Roman" panose="02020603050405020304" pitchFamily="18" charset="0"/>
              </a:endParaRPr>
            </a:p>
          </p:txBody>
        </p:sp>
        <p:sp>
          <p:nvSpPr>
            <p:cNvPr id="53276" name="Rectangle 23"/>
            <p:cNvSpPr>
              <a:spLocks noChangeArrowheads="1"/>
            </p:cNvSpPr>
            <p:nvPr/>
          </p:nvSpPr>
          <p:spPr bwMode="auto">
            <a:xfrm>
              <a:off x="4272" y="1824"/>
              <a:ext cx="432" cy="4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2000">
                <a:latin typeface="Times New Roman" panose="02020603050405020304" pitchFamily="18" charset="0"/>
                <a:cs typeface="Times New Roman" panose="02020603050405020304" pitchFamily="18" charset="0"/>
              </a:endParaRPr>
            </a:p>
          </p:txBody>
        </p:sp>
        <p:sp>
          <p:nvSpPr>
            <p:cNvPr id="53277" name="Rectangle 24"/>
            <p:cNvSpPr>
              <a:spLocks noChangeArrowheads="1"/>
            </p:cNvSpPr>
            <p:nvPr/>
          </p:nvSpPr>
          <p:spPr bwMode="auto">
            <a:xfrm>
              <a:off x="4272" y="1392"/>
              <a:ext cx="432" cy="4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2000">
                <a:latin typeface="Times New Roman" panose="02020603050405020304" pitchFamily="18" charset="0"/>
                <a:cs typeface="Times New Roman" panose="02020603050405020304" pitchFamily="18" charset="0"/>
              </a:endParaRPr>
            </a:p>
          </p:txBody>
        </p:sp>
        <p:sp>
          <p:nvSpPr>
            <p:cNvPr id="53278" name="Rectangle 25"/>
            <p:cNvSpPr>
              <a:spLocks noChangeArrowheads="1"/>
            </p:cNvSpPr>
            <p:nvPr/>
          </p:nvSpPr>
          <p:spPr bwMode="auto">
            <a:xfrm>
              <a:off x="3840" y="2688"/>
              <a:ext cx="432" cy="4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2000">
                <a:latin typeface="Times New Roman" panose="02020603050405020304" pitchFamily="18" charset="0"/>
                <a:cs typeface="Times New Roman" panose="02020603050405020304" pitchFamily="18" charset="0"/>
              </a:endParaRPr>
            </a:p>
          </p:txBody>
        </p:sp>
      </p:grpSp>
      <p:sp>
        <p:nvSpPr>
          <p:cNvPr id="53254" name="Text Box 36"/>
          <p:cNvSpPr txBox="1">
            <a:spLocks noChangeArrowheads="1"/>
          </p:cNvSpPr>
          <p:nvPr/>
        </p:nvSpPr>
        <p:spPr bwMode="auto">
          <a:xfrm>
            <a:off x="381000" y="5334000"/>
            <a:ext cx="429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lang="en-US" altLang="en-US" sz="2400">
                <a:latin typeface="Times New Roman" panose="02020603050405020304" pitchFamily="18" charset="0"/>
                <a:cs typeface="Angsana New" pitchFamily="18" charset="-120"/>
              </a:rPr>
              <a:t>10, 15, 20, 20, </a:t>
            </a:r>
            <a:r>
              <a:rPr lang="en-US" altLang="en-US" sz="2400">
                <a:solidFill>
                  <a:srgbClr val="FF3300"/>
                </a:solidFill>
                <a:latin typeface="Times New Roman" panose="02020603050405020304" pitchFamily="18" charset="0"/>
                <a:cs typeface="Angsana New" pitchFamily="18" charset="-120"/>
              </a:rPr>
              <a:t>20</a:t>
            </a:r>
            <a:r>
              <a:rPr lang="en-US" altLang="en-US" sz="2400">
                <a:latin typeface="Times New Roman" panose="02020603050405020304" pitchFamily="18" charset="0"/>
                <a:cs typeface="Angsana New" pitchFamily="18" charset="-120"/>
              </a:rPr>
              <a:t>, 20, 20, 25, 100</a:t>
            </a:r>
            <a:endParaRPr lang="th-TH" altLang="en-US" sz="2400">
              <a:latin typeface="Times New Roman" panose="02020603050405020304" pitchFamily="18" charset="0"/>
              <a:cs typeface="Angsana New" pitchFamily="18" charset="-120"/>
            </a:endParaRPr>
          </a:p>
        </p:txBody>
      </p:sp>
      <p:sp>
        <p:nvSpPr>
          <p:cNvPr id="53255" name="Text Box 37"/>
          <p:cNvSpPr txBox="1">
            <a:spLocks noChangeArrowheads="1"/>
          </p:cNvSpPr>
          <p:nvPr/>
        </p:nvSpPr>
        <p:spPr bwMode="auto">
          <a:xfrm>
            <a:off x="2241550" y="5943600"/>
            <a:ext cx="5492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lang="en-US" altLang="en-US" sz="2800">
                <a:latin typeface="Times New Roman" panose="02020603050405020304" pitchFamily="18" charset="0"/>
                <a:cs typeface="Angsana New" pitchFamily="18" charset="-120"/>
              </a:rPr>
              <a:t>5</a:t>
            </a:r>
            <a:r>
              <a:rPr lang="en-US" altLang="en-US" sz="2800" baseline="30000">
                <a:latin typeface="Times New Roman" panose="02020603050405020304" pitchFamily="18" charset="0"/>
                <a:cs typeface="Angsana New" pitchFamily="18" charset="-120"/>
              </a:rPr>
              <a:t>th</a:t>
            </a:r>
          </a:p>
        </p:txBody>
      </p:sp>
      <p:sp>
        <p:nvSpPr>
          <p:cNvPr id="53256" name="Line 38"/>
          <p:cNvSpPr>
            <a:spLocks noChangeShapeType="1"/>
          </p:cNvSpPr>
          <p:nvPr/>
        </p:nvSpPr>
        <p:spPr bwMode="auto">
          <a:xfrm flipV="1">
            <a:off x="2470150" y="5715000"/>
            <a:ext cx="0" cy="304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257" name="Rectangle 1"/>
          <p:cNvSpPr>
            <a:spLocks noChangeArrowheads="1"/>
          </p:cNvSpPr>
          <p:nvPr/>
        </p:nvSpPr>
        <p:spPr bwMode="auto">
          <a:xfrm>
            <a:off x="128588" y="1054100"/>
            <a:ext cx="24971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lang="en-US" altLang="en-US" sz="3200" b="1">
                <a:latin typeface="Times New Roman" panose="02020603050405020304" pitchFamily="18" charset="0"/>
                <a:cs typeface="Angsana New" pitchFamily="18" charset="-120"/>
              </a:rPr>
              <a:t>Median filter</a:t>
            </a:r>
          </a:p>
        </p:txBody>
      </p:sp>
      <p:graphicFrame>
        <p:nvGraphicFramePr>
          <p:cNvPr id="40" name="Object 3"/>
          <p:cNvGraphicFramePr>
            <a:graphicFrameLocks noChangeAspect="1"/>
          </p:cNvGraphicFramePr>
          <p:nvPr>
            <p:extLst>
              <p:ext uri="{D42A27DB-BD31-4B8C-83A1-F6EECF244321}">
                <p14:modId xmlns:p14="http://schemas.microsoft.com/office/powerpoint/2010/main" val="2039721192"/>
              </p:ext>
            </p:extLst>
          </p:nvPr>
        </p:nvGraphicFramePr>
        <p:xfrm>
          <a:off x="4228638" y="5863988"/>
          <a:ext cx="4874229" cy="983397"/>
        </p:xfrm>
        <a:graphic>
          <a:graphicData uri="http://schemas.openxmlformats.org/presentationml/2006/ole">
            <mc:AlternateContent xmlns:mc="http://schemas.openxmlformats.org/markup-compatibility/2006">
              <mc:Choice xmlns:v="urn:schemas-microsoft-com:vml" Requires="v">
                <p:oleObj spid="_x0000_s113673" name="Equation" r:id="rId3" imgW="1574117" imgH="317362" progId="Equation.3">
                  <p:embed/>
                </p:oleObj>
              </mc:Choice>
              <mc:Fallback>
                <p:oleObj name="Equation" r:id="rId3" imgW="1574117" imgH="317362" progId="Equation.3">
                  <p:embed/>
                  <p:pic>
                    <p:nvPicPr>
                      <p:cNvPr id="6144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8638" y="5863988"/>
                        <a:ext cx="4874229" cy="983397"/>
                      </a:xfrm>
                      <a:prstGeom prst="rect">
                        <a:avLst/>
                      </a:prstGeom>
                      <a:noFill/>
                      <a:ln>
                        <a:noFill/>
                      </a:ln>
                      <a:effectLs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9482"/>
                                        </p:tgtEl>
                                        <p:attrNameLst>
                                          <p:attrName>style.visibility</p:attrName>
                                        </p:attrNameLst>
                                      </p:cBhvr>
                                      <p:to>
                                        <p:strVal val="visible"/>
                                      </p:to>
                                    </p:set>
                                  </p:childTnLst>
                                  <p:subTnLst>
                                    <p:set>
                                      <p:cBhvr override="childStyle">
                                        <p:cTn dur="1" fill="hold" display="0" masterRel="nextClick" afterEffect="1"/>
                                        <p:tgtEl>
                                          <p:spTgt spid="1948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82" name="Group 26"/>
          <p:cNvGrpSpPr>
            <a:grpSpLocks/>
          </p:cNvGrpSpPr>
          <p:nvPr/>
        </p:nvGrpSpPr>
        <p:grpSpPr bwMode="auto">
          <a:xfrm>
            <a:off x="1403350" y="2590800"/>
            <a:ext cx="2057400" cy="2057400"/>
            <a:chOff x="528" y="2448"/>
            <a:chExt cx="1296" cy="1296"/>
          </a:xfrm>
        </p:grpSpPr>
        <p:sp>
          <p:nvSpPr>
            <p:cNvPr id="53279" name="Rectangle 27"/>
            <p:cNvSpPr>
              <a:spLocks noChangeArrowheads="1"/>
            </p:cNvSpPr>
            <p:nvPr/>
          </p:nvSpPr>
          <p:spPr bwMode="auto">
            <a:xfrm>
              <a:off x="528" y="2448"/>
              <a:ext cx="432" cy="432"/>
            </a:xfrm>
            <a:prstGeom prst="rect">
              <a:avLst/>
            </a:prstGeom>
            <a:solidFill>
              <a:srgbClr val="FFFF66">
                <a:alpha val="50195"/>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1400">
                <a:latin typeface="Times New Roman" panose="02020603050405020304" pitchFamily="18" charset="0"/>
                <a:cs typeface="Times New Roman" panose="02020603050405020304" pitchFamily="18" charset="0"/>
              </a:endParaRPr>
            </a:p>
          </p:txBody>
        </p:sp>
        <p:sp>
          <p:nvSpPr>
            <p:cNvPr id="53280" name="Rectangle 28"/>
            <p:cNvSpPr>
              <a:spLocks noChangeArrowheads="1"/>
            </p:cNvSpPr>
            <p:nvPr/>
          </p:nvSpPr>
          <p:spPr bwMode="auto">
            <a:xfrm>
              <a:off x="960" y="2448"/>
              <a:ext cx="432" cy="432"/>
            </a:xfrm>
            <a:prstGeom prst="rect">
              <a:avLst/>
            </a:prstGeom>
            <a:solidFill>
              <a:srgbClr val="FFFF66">
                <a:alpha val="50195"/>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1400">
                <a:latin typeface="Times New Roman" panose="02020603050405020304" pitchFamily="18" charset="0"/>
                <a:cs typeface="Times New Roman" panose="02020603050405020304" pitchFamily="18" charset="0"/>
              </a:endParaRPr>
            </a:p>
            <a:p>
              <a:pPr algn="ctr" eaLnBrk="1" hangingPunct="1">
                <a:spcBef>
                  <a:spcPct val="0"/>
                </a:spcBef>
                <a:buClrTx/>
                <a:buSzTx/>
                <a:buFontTx/>
                <a:buNone/>
              </a:pPr>
              <a:endParaRPr lang="th-TH" altLang="en-US" sz="1400">
                <a:latin typeface="Times New Roman" panose="02020603050405020304" pitchFamily="18" charset="0"/>
                <a:cs typeface="Times New Roman" panose="02020603050405020304" pitchFamily="18" charset="0"/>
              </a:endParaRPr>
            </a:p>
          </p:txBody>
        </p:sp>
        <p:sp>
          <p:nvSpPr>
            <p:cNvPr id="53281" name="Rectangle 29"/>
            <p:cNvSpPr>
              <a:spLocks noChangeArrowheads="1"/>
            </p:cNvSpPr>
            <p:nvPr/>
          </p:nvSpPr>
          <p:spPr bwMode="auto">
            <a:xfrm>
              <a:off x="1392" y="2448"/>
              <a:ext cx="432" cy="432"/>
            </a:xfrm>
            <a:prstGeom prst="rect">
              <a:avLst/>
            </a:prstGeom>
            <a:solidFill>
              <a:srgbClr val="FFFF66">
                <a:alpha val="50195"/>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1400">
                <a:latin typeface="Times New Roman" panose="02020603050405020304" pitchFamily="18" charset="0"/>
                <a:cs typeface="Times New Roman" panose="02020603050405020304" pitchFamily="18" charset="0"/>
              </a:endParaRPr>
            </a:p>
            <a:p>
              <a:pPr algn="ctr" eaLnBrk="1" hangingPunct="1">
                <a:spcBef>
                  <a:spcPct val="0"/>
                </a:spcBef>
                <a:buClrTx/>
                <a:buSzTx/>
                <a:buFontTx/>
                <a:buNone/>
              </a:pPr>
              <a:endParaRPr lang="th-TH" altLang="en-US" sz="1400">
                <a:latin typeface="Times New Roman" panose="02020603050405020304" pitchFamily="18" charset="0"/>
                <a:cs typeface="Times New Roman" panose="02020603050405020304" pitchFamily="18" charset="0"/>
              </a:endParaRPr>
            </a:p>
          </p:txBody>
        </p:sp>
        <p:sp>
          <p:nvSpPr>
            <p:cNvPr id="53282" name="Rectangle 30"/>
            <p:cNvSpPr>
              <a:spLocks noChangeArrowheads="1"/>
            </p:cNvSpPr>
            <p:nvPr/>
          </p:nvSpPr>
          <p:spPr bwMode="auto">
            <a:xfrm>
              <a:off x="528" y="2880"/>
              <a:ext cx="432" cy="432"/>
            </a:xfrm>
            <a:prstGeom prst="rect">
              <a:avLst/>
            </a:prstGeom>
            <a:solidFill>
              <a:srgbClr val="FFFF66">
                <a:alpha val="50195"/>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1400">
                <a:latin typeface="Times New Roman" panose="02020603050405020304" pitchFamily="18" charset="0"/>
                <a:cs typeface="Times New Roman" panose="02020603050405020304" pitchFamily="18" charset="0"/>
              </a:endParaRPr>
            </a:p>
            <a:p>
              <a:pPr algn="ctr" eaLnBrk="1" hangingPunct="1">
                <a:spcBef>
                  <a:spcPct val="0"/>
                </a:spcBef>
                <a:buClrTx/>
                <a:buSzTx/>
                <a:buFontTx/>
                <a:buNone/>
              </a:pPr>
              <a:endParaRPr lang="th-TH" altLang="en-US" sz="1400">
                <a:latin typeface="Times New Roman" panose="02020603050405020304" pitchFamily="18" charset="0"/>
                <a:cs typeface="Times New Roman" panose="02020603050405020304" pitchFamily="18" charset="0"/>
              </a:endParaRPr>
            </a:p>
          </p:txBody>
        </p:sp>
        <p:sp>
          <p:nvSpPr>
            <p:cNvPr id="53283" name="Rectangle 31"/>
            <p:cNvSpPr>
              <a:spLocks noChangeArrowheads="1"/>
            </p:cNvSpPr>
            <p:nvPr/>
          </p:nvSpPr>
          <p:spPr bwMode="auto">
            <a:xfrm>
              <a:off x="960" y="2880"/>
              <a:ext cx="432" cy="432"/>
            </a:xfrm>
            <a:prstGeom prst="rect">
              <a:avLst/>
            </a:prstGeom>
            <a:solidFill>
              <a:srgbClr val="FFFF66">
                <a:alpha val="50195"/>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1400">
                <a:latin typeface="Times New Roman" panose="02020603050405020304" pitchFamily="18" charset="0"/>
                <a:cs typeface="Times New Roman" panose="02020603050405020304" pitchFamily="18" charset="0"/>
              </a:endParaRPr>
            </a:p>
            <a:p>
              <a:pPr algn="ctr" eaLnBrk="1" hangingPunct="1">
                <a:spcBef>
                  <a:spcPct val="0"/>
                </a:spcBef>
                <a:buClrTx/>
                <a:buSzTx/>
                <a:buFontTx/>
                <a:buNone/>
              </a:pPr>
              <a:endParaRPr lang="th-TH" altLang="en-US" sz="1400">
                <a:latin typeface="Times New Roman" panose="02020603050405020304" pitchFamily="18" charset="0"/>
                <a:cs typeface="Times New Roman" panose="02020603050405020304" pitchFamily="18" charset="0"/>
              </a:endParaRPr>
            </a:p>
          </p:txBody>
        </p:sp>
        <p:sp>
          <p:nvSpPr>
            <p:cNvPr id="53284" name="Rectangle 32"/>
            <p:cNvSpPr>
              <a:spLocks noChangeArrowheads="1"/>
            </p:cNvSpPr>
            <p:nvPr/>
          </p:nvSpPr>
          <p:spPr bwMode="auto">
            <a:xfrm>
              <a:off x="1392" y="2880"/>
              <a:ext cx="432" cy="432"/>
            </a:xfrm>
            <a:prstGeom prst="rect">
              <a:avLst/>
            </a:prstGeom>
            <a:solidFill>
              <a:srgbClr val="FFFF66">
                <a:alpha val="50195"/>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1400">
                <a:latin typeface="Times New Roman" panose="02020603050405020304" pitchFamily="18" charset="0"/>
                <a:cs typeface="Times New Roman" panose="02020603050405020304" pitchFamily="18" charset="0"/>
              </a:endParaRPr>
            </a:p>
            <a:p>
              <a:pPr algn="ctr" eaLnBrk="1" hangingPunct="1">
                <a:spcBef>
                  <a:spcPct val="0"/>
                </a:spcBef>
                <a:buClrTx/>
                <a:buSzTx/>
                <a:buFontTx/>
                <a:buNone/>
              </a:pPr>
              <a:endParaRPr lang="th-TH" altLang="en-US" sz="1400">
                <a:latin typeface="Times New Roman" panose="02020603050405020304" pitchFamily="18" charset="0"/>
                <a:cs typeface="Times New Roman" panose="02020603050405020304" pitchFamily="18" charset="0"/>
              </a:endParaRPr>
            </a:p>
          </p:txBody>
        </p:sp>
        <p:sp>
          <p:nvSpPr>
            <p:cNvPr id="53285" name="Rectangle 33"/>
            <p:cNvSpPr>
              <a:spLocks noChangeArrowheads="1"/>
            </p:cNvSpPr>
            <p:nvPr/>
          </p:nvSpPr>
          <p:spPr bwMode="auto">
            <a:xfrm>
              <a:off x="528" y="3312"/>
              <a:ext cx="432" cy="432"/>
            </a:xfrm>
            <a:prstGeom prst="rect">
              <a:avLst/>
            </a:prstGeom>
            <a:solidFill>
              <a:srgbClr val="FFFF66">
                <a:alpha val="50195"/>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1400">
                <a:latin typeface="Times New Roman" panose="02020603050405020304" pitchFamily="18" charset="0"/>
                <a:cs typeface="Times New Roman" panose="02020603050405020304" pitchFamily="18" charset="0"/>
              </a:endParaRPr>
            </a:p>
            <a:p>
              <a:pPr algn="ctr" eaLnBrk="1" hangingPunct="1">
                <a:spcBef>
                  <a:spcPct val="0"/>
                </a:spcBef>
                <a:buClrTx/>
                <a:buSzTx/>
                <a:buFontTx/>
                <a:buNone/>
              </a:pPr>
              <a:endParaRPr lang="th-TH" altLang="en-US" sz="1400">
                <a:latin typeface="Times New Roman" panose="02020603050405020304" pitchFamily="18" charset="0"/>
                <a:cs typeface="Times New Roman" panose="02020603050405020304" pitchFamily="18" charset="0"/>
              </a:endParaRPr>
            </a:p>
          </p:txBody>
        </p:sp>
        <p:sp>
          <p:nvSpPr>
            <p:cNvPr id="53286" name="Rectangle 34"/>
            <p:cNvSpPr>
              <a:spLocks noChangeArrowheads="1"/>
            </p:cNvSpPr>
            <p:nvPr/>
          </p:nvSpPr>
          <p:spPr bwMode="auto">
            <a:xfrm>
              <a:off x="960" y="3312"/>
              <a:ext cx="432" cy="432"/>
            </a:xfrm>
            <a:prstGeom prst="rect">
              <a:avLst/>
            </a:prstGeom>
            <a:solidFill>
              <a:srgbClr val="FFFF66">
                <a:alpha val="50195"/>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1400">
                <a:latin typeface="Times New Roman" panose="02020603050405020304" pitchFamily="18" charset="0"/>
                <a:cs typeface="Times New Roman" panose="02020603050405020304" pitchFamily="18" charset="0"/>
              </a:endParaRPr>
            </a:p>
            <a:p>
              <a:pPr algn="ctr" eaLnBrk="1" hangingPunct="1">
                <a:spcBef>
                  <a:spcPct val="0"/>
                </a:spcBef>
                <a:buClrTx/>
                <a:buSzTx/>
                <a:buFontTx/>
                <a:buNone/>
              </a:pPr>
              <a:endParaRPr lang="th-TH" altLang="en-US" sz="1400">
                <a:latin typeface="Times New Roman" panose="02020603050405020304" pitchFamily="18" charset="0"/>
                <a:cs typeface="Times New Roman" panose="02020603050405020304" pitchFamily="18" charset="0"/>
              </a:endParaRPr>
            </a:p>
          </p:txBody>
        </p:sp>
        <p:sp>
          <p:nvSpPr>
            <p:cNvPr id="53287" name="Rectangle 35"/>
            <p:cNvSpPr>
              <a:spLocks noChangeArrowheads="1"/>
            </p:cNvSpPr>
            <p:nvPr/>
          </p:nvSpPr>
          <p:spPr bwMode="auto">
            <a:xfrm>
              <a:off x="1392" y="3312"/>
              <a:ext cx="432" cy="432"/>
            </a:xfrm>
            <a:prstGeom prst="rect">
              <a:avLst/>
            </a:prstGeom>
            <a:solidFill>
              <a:srgbClr val="FFFF66">
                <a:alpha val="50195"/>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1400">
                <a:latin typeface="Times New Roman" panose="02020603050405020304" pitchFamily="18" charset="0"/>
                <a:cs typeface="Times New Roman" panose="02020603050405020304" pitchFamily="18" charset="0"/>
              </a:endParaRPr>
            </a:p>
          </p:txBody>
        </p:sp>
      </p:grpSp>
      <p:sp>
        <p:nvSpPr>
          <p:cNvPr id="53251" name="Rectangle 2"/>
          <p:cNvSpPr>
            <a:spLocks noGrp="1" noChangeArrowheads="1"/>
          </p:cNvSpPr>
          <p:nvPr>
            <p:ph type="title"/>
          </p:nvPr>
        </p:nvSpPr>
        <p:spPr>
          <a:xfrm>
            <a:off x="20638" y="-7938"/>
            <a:ext cx="9123362" cy="922338"/>
          </a:xfrm>
        </p:spPr>
        <p:txBody>
          <a:bodyPr/>
          <a:lstStyle/>
          <a:p>
            <a:pPr eaLnBrk="1" hangingPunct="1"/>
            <a:r>
              <a:rPr lang="en-US" altLang="en-US">
                <a:cs typeface="FreesiaUPC" pitchFamily="34" charset="-34"/>
              </a:rPr>
              <a:t>Non-linear smoothing</a:t>
            </a:r>
          </a:p>
        </p:txBody>
      </p:sp>
      <p:sp>
        <p:nvSpPr>
          <p:cNvPr id="53252" name="Rectangle 3"/>
          <p:cNvSpPr>
            <a:spLocks noGrp="1" noChangeArrowheads="1"/>
          </p:cNvSpPr>
          <p:nvPr>
            <p:ph sz="quarter" idx="1"/>
          </p:nvPr>
        </p:nvSpPr>
        <p:spPr>
          <a:xfrm>
            <a:off x="5105400" y="1618397"/>
            <a:ext cx="4038600" cy="4114800"/>
          </a:xfrm>
        </p:spPr>
        <p:txBody>
          <a:bodyPr/>
          <a:lstStyle/>
          <a:p>
            <a:pPr eaLnBrk="1" hangingPunct="1"/>
            <a:r>
              <a:rPr lang="en-US" altLang="en-US" sz="2800" dirty="0">
                <a:cs typeface="FreesiaUPC" pitchFamily="34" charset="-34"/>
              </a:rPr>
              <a:t>It is widely used as it is very effective at removing noise while </a:t>
            </a:r>
            <a:r>
              <a:rPr lang="en-US" altLang="en-US" sz="2800" b="1" dirty="0">
                <a:solidFill>
                  <a:srgbClr val="FF0000"/>
                </a:solidFill>
                <a:cs typeface="FreesiaUPC" pitchFamily="34" charset="-34"/>
              </a:rPr>
              <a:t>preserving edges</a:t>
            </a:r>
            <a:r>
              <a:rPr lang="en-US" altLang="en-US" sz="2800" dirty="0">
                <a:cs typeface="FreesiaUPC" pitchFamily="34" charset="-34"/>
              </a:rPr>
              <a:t>.</a:t>
            </a:r>
          </a:p>
          <a:p>
            <a:pPr eaLnBrk="1" hangingPunct="1"/>
            <a:r>
              <a:rPr lang="en-US" altLang="en-US" sz="2800" dirty="0">
                <a:cs typeface="FreesiaUPC" pitchFamily="34" charset="-34"/>
              </a:rPr>
              <a:t>It is particularly effective at removing ‘salt and pepper’ type noise.</a:t>
            </a:r>
          </a:p>
        </p:txBody>
      </p:sp>
      <p:grpSp>
        <p:nvGrpSpPr>
          <p:cNvPr id="53253" name="Group 4"/>
          <p:cNvGrpSpPr>
            <a:grpSpLocks/>
          </p:cNvGrpSpPr>
          <p:nvPr/>
        </p:nvGrpSpPr>
        <p:grpSpPr bwMode="auto">
          <a:xfrm>
            <a:off x="717550" y="1905000"/>
            <a:ext cx="3429000" cy="3429000"/>
            <a:chOff x="2544" y="960"/>
            <a:chExt cx="2160" cy="2160"/>
          </a:xfrm>
        </p:grpSpPr>
        <p:sp>
          <p:nvSpPr>
            <p:cNvPr id="53258" name="Rectangle 5"/>
            <p:cNvSpPr>
              <a:spLocks noChangeArrowheads="1"/>
            </p:cNvSpPr>
            <p:nvPr/>
          </p:nvSpPr>
          <p:spPr bwMode="auto">
            <a:xfrm>
              <a:off x="2976" y="1392"/>
              <a:ext cx="432" cy="4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2000">
                <a:latin typeface="Times New Roman" panose="02020603050405020304" pitchFamily="18" charset="0"/>
                <a:cs typeface="Times New Roman" panose="02020603050405020304" pitchFamily="18" charset="0"/>
              </a:endParaRPr>
            </a:p>
            <a:p>
              <a:pPr algn="ctr" eaLnBrk="1" hangingPunct="1">
                <a:spcBef>
                  <a:spcPct val="0"/>
                </a:spcBef>
                <a:buClrTx/>
                <a:buSzTx/>
                <a:buFontTx/>
                <a:buNone/>
              </a:pPr>
              <a:r>
                <a:rPr lang="en-US" altLang="en-US" sz="2000">
                  <a:latin typeface="Times New Roman" panose="02020603050405020304" pitchFamily="18" charset="0"/>
                  <a:cs typeface="Times New Roman" panose="02020603050405020304" pitchFamily="18" charset="0"/>
                </a:rPr>
                <a:t>10</a:t>
              </a:r>
              <a:endParaRPr lang="th-TH" altLang="en-US" sz="2000">
                <a:latin typeface="Times New Roman" panose="02020603050405020304" pitchFamily="18" charset="0"/>
                <a:cs typeface="Times New Roman" panose="02020603050405020304" pitchFamily="18" charset="0"/>
              </a:endParaRPr>
            </a:p>
          </p:txBody>
        </p:sp>
        <p:sp>
          <p:nvSpPr>
            <p:cNvPr id="53259" name="Rectangle 6"/>
            <p:cNvSpPr>
              <a:spLocks noChangeArrowheads="1"/>
            </p:cNvSpPr>
            <p:nvPr/>
          </p:nvSpPr>
          <p:spPr bwMode="auto">
            <a:xfrm>
              <a:off x="3408" y="1392"/>
              <a:ext cx="432" cy="4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2000">
                <a:latin typeface="Times New Roman" panose="02020603050405020304" pitchFamily="18" charset="0"/>
                <a:cs typeface="Times New Roman" panose="02020603050405020304" pitchFamily="18" charset="0"/>
              </a:endParaRPr>
            </a:p>
            <a:p>
              <a:pPr algn="ctr" eaLnBrk="1" hangingPunct="1">
                <a:spcBef>
                  <a:spcPct val="0"/>
                </a:spcBef>
                <a:buClrTx/>
                <a:buSzTx/>
                <a:buFontTx/>
                <a:buNone/>
              </a:pPr>
              <a:r>
                <a:rPr lang="en-US" altLang="en-US" sz="2000">
                  <a:latin typeface="Times New Roman" panose="02020603050405020304" pitchFamily="18" charset="0"/>
                  <a:cs typeface="Times New Roman" panose="02020603050405020304" pitchFamily="18" charset="0"/>
                </a:rPr>
                <a:t>15</a:t>
              </a:r>
              <a:endParaRPr lang="th-TH" altLang="en-US" sz="2000">
                <a:latin typeface="Times New Roman" panose="02020603050405020304" pitchFamily="18" charset="0"/>
                <a:cs typeface="Times New Roman" panose="02020603050405020304" pitchFamily="18" charset="0"/>
              </a:endParaRPr>
            </a:p>
          </p:txBody>
        </p:sp>
        <p:sp>
          <p:nvSpPr>
            <p:cNvPr id="53260" name="Rectangle 7"/>
            <p:cNvSpPr>
              <a:spLocks noChangeArrowheads="1"/>
            </p:cNvSpPr>
            <p:nvPr/>
          </p:nvSpPr>
          <p:spPr bwMode="auto">
            <a:xfrm>
              <a:off x="3840" y="1392"/>
              <a:ext cx="432" cy="4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2000">
                <a:latin typeface="Times New Roman" panose="02020603050405020304" pitchFamily="18" charset="0"/>
                <a:cs typeface="Times New Roman" panose="02020603050405020304" pitchFamily="18" charset="0"/>
              </a:endParaRPr>
            </a:p>
            <a:p>
              <a:pPr algn="ctr" eaLnBrk="1" hangingPunct="1">
                <a:spcBef>
                  <a:spcPct val="0"/>
                </a:spcBef>
                <a:buClrTx/>
                <a:buSzTx/>
                <a:buFontTx/>
                <a:buNone/>
              </a:pPr>
              <a:r>
                <a:rPr lang="en-US" altLang="en-US" sz="2000">
                  <a:latin typeface="Times New Roman" panose="02020603050405020304" pitchFamily="18" charset="0"/>
                  <a:cs typeface="Times New Roman" panose="02020603050405020304" pitchFamily="18" charset="0"/>
                </a:rPr>
                <a:t>20</a:t>
              </a:r>
              <a:endParaRPr lang="th-TH" altLang="en-US" sz="2000">
                <a:latin typeface="Times New Roman" panose="02020603050405020304" pitchFamily="18" charset="0"/>
                <a:cs typeface="Times New Roman" panose="02020603050405020304" pitchFamily="18" charset="0"/>
              </a:endParaRPr>
            </a:p>
          </p:txBody>
        </p:sp>
        <p:sp>
          <p:nvSpPr>
            <p:cNvPr id="53261" name="Rectangle 8"/>
            <p:cNvSpPr>
              <a:spLocks noChangeArrowheads="1"/>
            </p:cNvSpPr>
            <p:nvPr/>
          </p:nvSpPr>
          <p:spPr bwMode="auto">
            <a:xfrm>
              <a:off x="2976" y="1824"/>
              <a:ext cx="432" cy="4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2000">
                <a:latin typeface="Times New Roman" panose="02020603050405020304" pitchFamily="18" charset="0"/>
                <a:cs typeface="Times New Roman" panose="02020603050405020304" pitchFamily="18" charset="0"/>
              </a:endParaRPr>
            </a:p>
            <a:p>
              <a:pPr algn="ctr" eaLnBrk="1" hangingPunct="1">
                <a:spcBef>
                  <a:spcPct val="0"/>
                </a:spcBef>
                <a:buClrTx/>
                <a:buSzTx/>
                <a:buFontTx/>
                <a:buNone/>
              </a:pPr>
              <a:r>
                <a:rPr lang="en-US" altLang="en-US" sz="2000">
                  <a:latin typeface="Times New Roman" panose="02020603050405020304" pitchFamily="18" charset="0"/>
                  <a:cs typeface="Times New Roman" panose="02020603050405020304" pitchFamily="18" charset="0"/>
                </a:rPr>
                <a:t>20</a:t>
              </a:r>
              <a:endParaRPr lang="th-TH" altLang="en-US" sz="2000">
                <a:latin typeface="Times New Roman" panose="02020603050405020304" pitchFamily="18" charset="0"/>
                <a:cs typeface="Times New Roman" panose="02020603050405020304" pitchFamily="18" charset="0"/>
              </a:endParaRPr>
            </a:p>
          </p:txBody>
        </p:sp>
        <p:sp>
          <p:nvSpPr>
            <p:cNvPr id="53262" name="Rectangle 9"/>
            <p:cNvSpPr>
              <a:spLocks noChangeArrowheads="1"/>
            </p:cNvSpPr>
            <p:nvPr/>
          </p:nvSpPr>
          <p:spPr bwMode="auto">
            <a:xfrm>
              <a:off x="3408" y="1824"/>
              <a:ext cx="432" cy="4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2000">
                <a:latin typeface="Times New Roman" panose="02020603050405020304" pitchFamily="18" charset="0"/>
                <a:cs typeface="Times New Roman" panose="02020603050405020304" pitchFamily="18" charset="0"/>
              </a:endParaRPr>
            </a:p>
            <a:p>
              <a:pPr algn="ctr" eaLnBrk="1" hangingPunct="1">
                <a:spcBef>
                  <a:spcPct val="0"/>
                </a:spcBef>
                <a:buClrTx/>
                <a:buSzTx/>
                <a:buFontTx/>
                <a:buNone/>
              </a:pPr>
              <a:r>
                <a:rPr lang="en-US" altLang="en-US" sz="2000">
                  <a:latin typeface="Times New Roman" panose="02020603050405020304" pitchFamily="18" charset="0"/>
                  <a:cs typeface="Times New Roman" panose="02020603050405020304" pitchFamily="18" charset="0"/>
                </a:rPr>
                <a:t>100</a:t>
              </a:r>
              <a:endParaRPr lang="th-TH" altLang="en-US" sz="2000">
                <a:latin typeface="Times New Roman" panose="02020603050405020304" pitchFamily="18" charset="0"/>
                <a:cs typeface="Times New Roman" panose="02020603050405020304" pitchFamily="18" charset="0"/>
              </a:endParaRPr>
            </a:p>
          </p:txBody>
        </p:sp>
        <p:sp>
          <p:nvSpPr>
            <p:cNvPr id="53263" name="Rectangle 10"/>
            <p:cNvSpPr>
              <a:spLocks noChangeArrowheads="1"/>
            </p:cNvSpPr>
            <p:nvPr/>
          </p:nvSpPr>
          <p:spPr bwMode="auto">
            <a:xfrm>
              <a:off x="3840" y="1824"/>
              <a:ext cx="432" cy="4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2000">
                <a:latin typeface="Times New Roman" panose="02020603050405020304" pitchFamily="18" charset="0"/>
                <a:cs typeface="Times New Roman" panose="02020603050405020304" pitchFamily="18" charset="0"/>
              </a:endParaRPr>
            </a:p>
            <a:p>
              <a:pPr algn="ctr" eaLnBrk="1" hangingPunct="1">
                <a:spcBef>
                  <a:spcPct val="0"/>
                </a:spcBef>
                <a:buClrTx/>
                <a:buSzTx/>
                <a:buFontTx/>
                <a:buNone/>
              </a:pPr>
              <a:r>
                <a:rPr lang="en-US" altLang="en-US" sz="2000">
                  <a:latin typeface="Times New Roman" panose="02020603050405020304" pitchFamily="18" charset="0"/>
                  <a:cs typeface="Times New Roman" panose="02020603050405020304" pitchFamily="18" charset="0"/>
                </a:rPr>
                <a:t>20</a:t>
              </a:r>
              <a:endParaRPr lang="th-TH" altLang="en-US" sz="2000">
                <a:latin typeface="Times New Roman" panose="02020603050405020304" pitchFamily="18" charset="0"/>
                <a:cs typeface="Times New Roman" panose="02020603050405020304" pitchFamily="18" charset="0"/>
              </a:endParaRPr>
            </a:p>
          </p:txBody>
        </p:sp>
        <p:sp>
          <p:nvSpPr>
            <p:cNvPr id="53264" name="Rectangle 11"/>
            <p:cNvSpPr>
              <a:spLocks noChangeArrowheads="1"/>
            </p:cNvSpPr>
            <p:nvPr/>
          </p:nvSpPr>
          <p:spPr bwMode="auto">
            <a:xfrm>
              <a:off x="2976" y="2256"/>
              <a:ext cx="432" cy="4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2000">
                <a:latin typeface="Times New Roman" panose="02020603050405020304" pitchFamily="18" charset="0"/>
                <a:cs typeface="Times New Roman" panose="02020603050405020304" pitchFamily="18" charset="0"/>
              </a:endParaRPr>
            </a:p>
            <a:p>
              <a:pPr algn="ctr" eaLnBrk="1" hangingPunct="1">
                <a:spcBef>
                  <a:spcPct val="0"/>
                </a:spcBef>
                <a:buClrTx/>
                <a:buSzTx/>
                <a:buFontTx/>
                <a:buNone/>
              </a:pPr>
              <a:r>
                <a:rPr lang="en-US" altLang="en-US" sz="2000">
                  <a:latin typeface="Times New Roman" panose="02020603050405020304" pitchFamily="18" charset="0"/>
                  <a:cs typeface="Times New Roman" panose="02020603050405020304" pitchFamily="18" charset="0"/>
                </a:rPr>
                <a:t>20</a:t>
              </a:r>
              <a:endParaRPr lang="th-TH" altLang="en-US" sz="2000">
                <a:latin typeface="Times New Roman" panose="02020603050405020304" pitchFamily="18" charset="0"/>
                <a:cs typeface="Times New Roman" panose="02020603050405020304" pitchFamily="18" charset="0"/>
              </a:endParaRPr>
            </a:p>
          </p:txBody>
        </p:sp>
        <p:sp>
          <p:nvSpPr>
            <p:cNvPr id="53265" name="Rectangle 12"/>
            <p:cNvSpPr>
              <a:spLocks noChangeArrowheads="1"/>
            </p:cNvSpPr>
            <p:nvPr/>
          </p:nvSpPr>
          <p:spPr bwMode="auto">
            <a:xfrm>
              <a:off x="3408" y="2256"/>
              <a:ext cx="432" cy="4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2000">
                <a:latin typeface="Times New Roman" panose="02020603050405020304" pitchFamily="18" charset="0"/>
                <a:cs typeface="Times New Roman" panose="02020603050405020304" pitchFamily="18" charset="0"/>
              </a:endParaRPr>
            </a:p>
            <a:p>
              <a:pPr algn="ctr" eaLnBrk="1" hangingPunct="1">
                <a:spcBef>
                  <a:spcPct val="0"/>
                </a:spcBef>
                <a:buClrTx/>
                <a:buSzTx/>
                <a:buFontTx/>
                <a:buNone/>
              </a:pPr>
              <a:r>
                <a:rPr lang="en-US" altLang="en-US" sz="2000">
                  <a:latin typeface="Times New Roman" panose="02020603050405020304" pitchFamily="18" charset="0"/>
                  <a:cs typeface="Times New Roman" panose="02020603050405020304" pitchFamily="18" charset="0"/>
                </a:rPr>
                <a:t>20</a:t>
              </a:r>
              <a:endParaRPr lang="th-TH" altLang="en-US" sz="2000">
                <a:latin typeface="Times New Roman" panose="02020603050405020304" pitchFamily="18" charset="0"/>
                <a:cs typeface="Times New Roman" panose="02020603050405020304" pitchFamily="18" charset="0"/>
              </a:endParaRPr>
            </a:p>
          </p:txBody>
        </p:sp>
        <p:sp>
          <p:nvSpPr>
            <p:cNvPr id="53266" name="Rectangle 13"/>
            <p:cNvSpPr>
              <a:spLocks noChangeArrowheads="1"/>
            </p:cNvSpPr>
            <p:nvPr/>
          </p:nvSpPr>
          <p:spPr bwMode="auto">
            <a:xfrm>
              <a:off x="3840" y="2256"/>
              <a:ext cx="432" cy="4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2000">
                <a:latin typeface="Times New Roman" panose="02020603050405020304" pitchFamily="18" charset="0"/>
                <a:cs typeface="Times New Roman" panose="02020603050405020304" pitchFamily="18" charset="0"/>
              </a:endParaRPr>
            </a:p>
            <a:p>
              <a:pPr algn="ctr" eaLnBrk="1" hangingPunct="1">
                <a:spcBef>
                  <a:spcPct val="0"/>
                </a:spcBef>
                <a:buClrTx/>
                <a:buSzTx/>
                <a:buFontTx/>
                <a:buNone/>
              </a:pPr>
              <a:r>
                <a:rPr lang="en-US" altLang="en-US" sz="2000">
                  <a:latin typeface="Times New Roman" panose="02020603050405020304" pitchFamily="18" charset="0"/>
                  <a:cs typeface="Times New Roman" panose="02020603050405020304" pitchFamily="18" charset="0"/>
                </a:rPr>
                <a:t>25</a:t>
              </a:r>
              <a:endParaRPr lang="th-TH" altLang="en-US" sz="2000">
                <a:latin typeface="Times New Roman" panose="02020603050405020304" pitchFamily="18" charset="0"/>
                <a:cs typeface="Times New Roman" panose="02020603050405020304" pitchFamily="18" charset="0"/>
              </a:endParaRPr>
            </a:p>
          </p:txBody>
        </p:sp>
        <p:sp>
          <p:nvSpPr>
            <p:cNvPr id="53267" name="Rectangle 14"/>
            <p:cNvSpPr>
              <a:spLocks noChangeArrowheads="1"/>
            </p:cNvSpPr>
            <p:nvPr/>
          </p:nvSpPr>
          <p:spPr bwMode="auto">
            <a:xfrm>
              <a:off x="2976" y="960"/>
              <a:ext cx="432" cy="4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2000">
                <a:latin typeface="Times New Roman" panose="02020603050405020304" pitchFamily="18" charset="0"/>
                <a:cs typeface="Times New Roman" panose="02020603050405020304" pitchFamily="18" charset="0"/>
              </a:endParaRPr>
            </a:p>
          </p:txBody>
        </p:sp>
        <p:sp>
          <p:nvSpPr>
            <p:cNvPr id="53268" name="Rectangle 15"/>
            <p:cNvSpPr>
              <a:spLocks noChangeArrowheads="1"/>
            </p:cNvSpPr>
            <p:nvPr/>
          </p:nvSpPr>
          <p:spPr bwMode="auto">
            <a:xfrm>
              <a:off x="3408" y="960"/>
              <a:ext cx="432" cy="4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2000">
                <a:latin typeface="Times New Roman" panose="02020603050405020304" pitchFamily="18" charset="0"/>
                <a:cs typeface="Times New Roman" panose="02020603050405020304" pitchFamily="18" charset="0"/>
              </a:endParaRPr>
            </a:p>
          </p:txBody>
        </p:sp>
        <p:sp>
          <p:nvSpPr>
            <p:cNvPr id="53269" name="Rectangle 16"/>
            <p:cNvSpPr>
              <a:spLocks noChangeArrowheads="1"/>
            </p:cNvSpPr>
            <p:nvPr/>
          </p:nvSpPr>
          <p:spPr bwMode="auto">
            <a:xfrm>
              <a:off x="3840" y="960"/>
              <a:ext cx="432" cy="4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2000">
                <a:latin typeface="Times New Roman" panose="02020603050405020304" pitchFamily="18" charset="0"/>
                <a:cs typeface="Times New Roman" panose="02020603050405020304" pitchFamily="18" charset="0"/>
              </a:endParaRPr>
            </a:p>
          </p:txBody>
        </p:sp>
        <p:sp>
          <p:nvSpPr>
            <p:cNvPr id="53270" name="Rectangle 17"/>
            <p:cNvSpPr>
              <a:spLocks noChangeArrowheads="1"/>
            </p:cNvSpPr>
            <p:nvPr/>
          </p:nvSpPr>
          <p:spPr bwMode="auto">
            <a:xfrm>
              <a:off x="2544" y="2256"/>
              <a:ext cx="432" cy="4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2000">
                <a:latin typeface="Times New Roman" panose="02020603050405020304" pitchFamily="18" charset="0"/>
                <a:cs typeface="Times New Roman" panose="02020603050405020304" pitchFamily="18" charset="0"/>
              </a:endParaRPr>
            </a:p>
          </p:txBody>
        </p:sp>
        <p:sp>
          <p:nvSpPr>
            <p:cNvPr id="53271" name="Rectangle 18"/>
            <p:cNvSpPr>
              <a:spLocks noChangeArrowheads="1"/>
            </p:cNvSpPr>
            <p:nvPr/>
          </p:nvSpPr>
          <p:spPr bwMode="auto">
            <a:xfrm>
              <a:off x="2544" y="1824"/>
              <a:ext cx="432" cy="4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2000">
                <a:latin typeface="Times New Roman" panose="02020603050405020304" pitchFamily="18" charset="0"/>
                <a:cs typeface="Times New Roman" panose="02020603050405020304" pitchFamily="18" charset="0"/>
              </a:endParaRPr>
            </a:p>
          </p:txBody>
        </p:sp>
        <p:sp>
          <p:nvSpPr>
            <p:cNvPr id="53272" name="Rectangle 19"/>
            <p:cNvSpPr>
              <a:spLocks noChangeArrowheads="1"/>
            </p:cNvSpPr>
            <p:nvPr/>
          </p:nvSpPr>
          <p:spPr bwMode="auto">
            <a:xfrm>
              <a:off x="2544" y="1392"/>
              <a:ext cx="432" cy="4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2000">
                <a:latin typeface="Times New Roman" panose="02020603050405020304" pitchFamily="18" charset="0"/>
                <a:cs typeface="Times New Roman" panose="02020603050405020304" pitchFamily="18" charset="0"/>
              </a:endParaRPr>
            </a:p>
          </p:txBody>
        </p:sp>
        <p:sp>
          <p:nvSpPr>
            <p:cNvPr id="53273" name="Rectangle 20"/>
            <p:cNvSpPr>
              <a:spLocks noChangeArrowheads="1"/>
            </p:cNvSpPr>
            <p:nvPr/>
          </p:nvSpPr>
          <p:spPr bwMode="auto">
            <a:xfrm>
              <a:off x="2976" y="2688"/>
              <a:ext cx="432" cy="4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2000">
                <a:latin typeface="Times New Roman" panose="02020603050405020304" pitchFamily="18" charset="0"/>
                <a:cs typeface="Times New Roman" panose="02020603050405020304" pitchFamily="18" charset="0"/>
              </a:endParaRPr>
            </a:p>
          </p:txBody>
        </p:sp>
        <p:sp>
          <p:nvSpPr>
            <p:cNvPr id="53274" name="Rectangle 21"/>
            <p:cNvSpPr>
              <a:spLocks noChangeArrowheads="1"/>
            </p:cNvSpPr>
            <p:nvPr/>
          </p:nvSpPr>
          <p:spPr bwMode="auto">
            <a:xfrm>
              <a:off x="3408" y="2688"/>
              <a:ext cx="432" cy="4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2000">
                <a:latin typeface="Times New Roman" panose="02020603050405020304" pitchFamily="18" charset="0"/>
                <a:cs typeface="Times New Roman" panose="02020603050405020304" pitchFamily="18" charset="0"/>
              </a:endParaRPr>
            </a:p>
          </p:txBody>
        </p:sp>
        <p:sp>
          <p:nvSpPr>
            <p:cNvPr id="53275" name="Rectangle 22"/>
            <p:cNvSpPr>
              <a:spLocks noChangeArrowheads="1"/>
            </p:cNvSpPr>
            <p:nvPr/>
          </p:nvSpPr>
          <p:spPr bwMode="auto">
            <a:xfrm>
              <a:off x="4272" y="2256"/>
              <a:ext cx="432" cy="4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2000">
                <a:latin typeface="Times New Roman" panose="02020603050405020304" pitchFamily="18" charset="0"/>
                <a:cs typeface="Times New Roman" panose="02020603050405020304" pitchFamily="18" charset="0"/>
              </a:endParaRPr>
            </a:p>
          </p:txBody>
        </p:sp>
        <p:sp>
          <p:nvSpPr>
            <p:cNvPr id="53276" name="Rectangle 23"/>
            <p:cNvSpPr>
              <a:spLocks noChangeArrowheads="1"/>
            </p:cNvSpPr>
            <p:nvPr/>
          </p:nvSpPr>
          <p:spPr bwMode="auto">
            <a:xfrm>
              <a:off x="4272" y="1824"/>
              <a:ext cx="432" cy="4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2000">
                <a:latin typeface="Times New Roman" panose="02020603050405020304" pitchFamily="18" charset="0"/>
                <a:cs typeface="Times New Roman" panose="02020603050405020304" pitchFamily="18" charset="0"/>
              </a:endParaRPr>
            </a:p>
          </p:txBody>
        </p:sp>
        <p:sp>
          <p:nvSpPr>
            <p:cNvPr id="53277" name="Rectangle 24"/>
            <p:cNvSpPr>
              <a:spLocks noChangeArrowheads="1"/>
            </p:cNvSpPr>
            <p:nvPr/>
          </p:nvSpPr>
          <p:spPr bwMode="auto">
            <a:xfrm>
              <a:off x="4272" y="1392"/>
              <a:ext cx="432" cy="4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2000">
                <a:latin typeface="Times New Roman" panose="02020603050405020304" pitchFamily="18" charset="0"/>
                <a:cs typeface="Times New Roman" panose="02020603050405020304" pitchFamily="18" charset="0"/>
              </a:endParaRPr>
            </a:p>
          </p:txBody>
        </p:sp>
        <p:sp>
          <p:nvSpPr>
            <p:cNvPr id="53278" name="Rectangle 25"/>
            <p:cNvSpPr>
              <a:spLocks noChangeArrowheads="1"/>
            </p:cNvSpPr>
            <p:nvPr/>
          </p:nvSpPr>
          <p:spPr bwMode="auto">
            <a:xfrm>
              <a:off x="3840" y="2688"/>
              <a:ext cx="432" cy="4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endParaRPr lang="en-US" altLang="en-US" sz="2000">
                <a:latin typeface="Times New Roman" panose="02020603050405020304" pitchFamily="18" charset="0"/>
                <a:cs typeface="Times New Roman" panose="02020603050405020304" pitchFamily="18" charset="0"/>
              </a:endParaRPr>
            </a:p>
          </p:txBody>
        </p:sp>
      </p:grpSp>
      <p:sp>
        <p:nvSpPr>
          <p:cNvPr id="53254" name="Text Box 36"/>
          <p:cNvSpPr txBox="1">
            <a:spLocks noChangeArrowheads="1"/>
          </p:cNvSpPr>
          <p:nvPr/>
        </p:nvSpPr>
        <p:spPr bwMode="auto">
          <a:xfrm>
            <a:off x="381000" y="5334000"/>
            <a:ext cx="429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lang="en-US" altLang="en-US" sz="2400">
                <a:latin typeface="Times New Roman" panose="02020603050405020304" pitchFamily="18" charset="0"/>
                <a:cs typeface="Angsana New" pitchFamily="18" charset="-120"/>
              </a:rPr>
              <a:t>10, 15, 20, 20, </a:t>
            </a:r>
            <a:r>
              <a:rPr lang="en-US" altLang="en-US" sz="2400">
                <a:solidFill>
                  <a:srgbClr val="FF3300"/>
                </a:solidFill>
                <a:latin typeface="Times New Roman" panose="02020603050405020304" pitchFamily="18" charset="0"/>
                <a:cs typeface="Angsana New" pitchFamily="18" charset="-120"/>
              </a:rPr>
              <a:t>20</a:t>
            </a:r>
            <a:r>
              <a:rPr lang="en-US" altLang="en-US" sz="2400">
                <a:latin typeface="Times New Roman" panose="02020603050405020304" pitchFamily="18" charset="0"/>
                <a:cs typeface="Angsana New" pitchFamily="18" charset="-120"/>
              </a:rPr>
              <a:t>, 20, 20, 25, 100</a:t>
            </a:r>
            <a:endParaRPr lang="th-TH" altLang="en-US" sz="2400">
              <a:latin typeface="Times New Roman" panose="02020603050405020304" pitchFamily="18" charset="0"/>
              <a:cs typeface="Angsana New" pitchFamily="18" charset="-120"/>
            </a:endParaRPr>
          </a:p>
        </p:txBody>
      </p:sp>
      <p:sp>
        <p:nvSpPr>
          <p:cNvPr id="53255" name="Text Box 37"/>
          <p:cNvSpPr txBox="1">
            <a:spLocks noChangeArrowheads="1"/>
          </p:cNvSpPr>
          <p:nvPr/>
        </p:nvSpPr>
        <p:spPr bwMode="auto">
          <a:xfrm>
            <a:off x="2241550" y="5943600"/>
            <a:ext cx="5492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lang="en-US" altLang="en-US" sz="2800">
                <a:latin typeface="Times New Roman" panose="02020603050405020304" pitchFamily="18" charset="0"/>
                <a:cs typeface="Angsana New" pitchFamily="18" charset="-120"/>
              </a:rPr>
              <a:t>5</a:t>
            </a:r>
            <a:r>
              <a:rPr lang="en-US" altLang="en-US" sz="2800" baseline="30000">
                <a:latin typeface="Times New Roman" panose="02020603050405020304" pitchFamily="18" charset="0"/>
                <a:cs typeface="Angsana New" pitchFamily="18" charset="-120"/>
              </a:rPr>
              <a:t>th</a:t>
            </a:r>
          </a:p>
        </p:txBody>
      </p:sp>
      <p:sp>
        <p:nvSpPr>
          <p:cNvPr id="53256" name="Line 38"/>
          <p:cNvSpPr>
            <a:spLocks noChangeShapeType="1"/>
          </p:cNvSpPr>
          <p:nvPr/>
        </p:nvSpPr>
        <p:spPr bwMode="auto">
          <a:xfrm flipV="1">
            <a:off x="2470150" y="5715000"/>
            <a:ext cx="0" cy="304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257" name="Rectangle 1"/>
          <p:cNvSpPr>
            <a:spLocks noChangeArrowheads="1"/>
          </p:cNvSpPr>
          <p:nvPr/>
        </p:nvSpPr>
        <p:spPr bwMode="auto">
          <a:xfrm>
            <a:off x="128588" y="1054100"/>
            <a:ext cx="24971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lang="en-US" altLang="en-US" sz="3200" b="1">
                <a:latin typeface="Times New Roman" panose="02020603050405020304" pitchFamily="18" charset="0"/>
                <a:cs typeface="Angsana New" pitchFamily="18" charset="-120"/>
              </a:rPr>
              <a:t>Median filter</a:t>
            </a:r>
          </a:p>
        </p:txBody>
      </p:sp>
    </p:spTree>
    <p:extLst>
      <p:ext uri="{BB962C8B-B14F-4D97-AF65-F5344CB8AC3E}">
        <p14:creationId xmlns:p14="http://schemas.microsoft.com/office/powerpoint/2010/main" val="9529524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9482"/>
                                        </p:tgtEl>
                                        <p:attrNameLst>
                                          <p:attrName>style.visibility</p:attrName>
                                        </p:attrNameLst>
                                      </p:cBhvr>
                                      <p:to>
                                        <p:strVal val="visible"/>
                                      </p:to>
                                    </p:set>
                                  </p:childTnLst>
                                  <p:subTnLst>
                                    <p:set>
                                      <p:cBhvr override="childStyle">
                                        <p:cTn dur="1" fill="hold" display="0" masterRel="nextClick" afterEffect="1"/>
                                        <p:tgtEl>
                                          <p:spTgt spid="1948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Title 1"/>
          <p:cNvSpPr>
            <a:spLocks noGrp="1"/>
          </p:cNvSpPr>
          <p:nvPr>
            <p:ph type="title"/>
          </p:nvPr>
        </p:nvSpPr>
        <p:spPr/>
        <p:txBody>
          <a:bodyPr/>
          <a:lstStyle/>
          <a:p>
            <a:r>
              <a:rPr lang="en-US" altLang="en-US" dirty="0">
                <a:cs typeface="FreesiaUPC" pitchFamily="34" charset="-34"/>
              </a:rPr>
              <a:t>Smoothing filters: </a:t>
            </a:r>
            <a:r>
              <a:rPr lang="en-US" dirty="0">
                <a:solidFill>
                  <a:srgbClr val="FF0000"/>
                </a:solidFill>
              </a:rPr>
              <a:t>Box filter</a:t>
            </a:r>
          </a:p>
        </p:txBody>
      </p:sp>
      <p:sp>
        <p:nvSpPr>
          <p:cNvPr id="2199" name="Content Placeholder 2"/>
          <p:cNvSpPr>
            <a:spLocks noGrp="1"/>
          </p:cNvSpPr>
          <p:nvPr>
            <p:ph idx="1"/>
          </p:nvPr>
        </p:nvSpPr>
        <p:spPr>
          <a:xfrm>
            <a:off x="37578" y="990600"/>
            <a:ext cx="9067800" cy="2060575"/>
          </a:xfrm>
        </p:spPr>
        <p:txBody>
          <a:bodyPr/>
          <a:lstStyle/>
          <a:p>
            <a:pPr>
              <a:lnSpc>
                <a:spcPct val="90000"/>
              </a:lnSpc>
              <a:spcBef>
                <a:spcPct val="50000"/>
              </a:spcBef>
              <a:spcAft>
                <a:spcPct val="50000"/>
              </a:spcAft>
              <a:tabLst>
                <a:tab pos="573088" algn="l"/>
              </a:tabLst>
              <a:defRPr/>
            </a:pPr>
            <a:r>
              <a:rPr lang="en-US" sz="2800" kern="0" dirty="0">
                <a:solidFill>
                  <a:srgbClr val="000000"/>
                </a:solidFill>
                <a:latin typeface="Myriad Roman"/>
              </a:rPr>
              <a:t>This kernel is an approximation of a Gaussian function:</a:t>
            </a:r>
          </a:p>
        </p:txBody>
      </p:sp>
      <p:graphicFrame>
        <p:nvGraphicFramePr>
          <p:cNvPr id="11" name="Group 4"/>
          <p:cNvGraphicFramePr>
            <a:graphicFrameLocks noGrp="1"/>
          </p:cNvGraphicFramePr>
          <p:nvPr>
            <p:extLst>
              <p:ext uri="{D42A27DB-BD31-4B8C-83A1-F6EECF244321}">
                <p14:modId xmlns:p14="http://schemas.microsoft.com/office/powerpoint/2010/main" val="766144595"/>
              </p:ext>
            </p:extLst>
          </p:nvPr>
        </p:nvGraphicFramePr>
        <p:xfrm>
          <a:off x="347663" y="3270250"/>
          <a:ext cx="3213140" cy="3048000"/>
        </p:xfrm>
        <a:graphic>
          <a:graphicData uri="http://schemas.openxmlformats.org/drawingml/2006/table">
            <a:tbl>
              <a:tblPr/>
              <a:tblGrid>
                <a:gridCol w="321577">
                  <a:extLst>
                    <a:ext uri="{9D8B030D-6E8A-4147-A177-3AD203B41FA5}">
                      <a16:colId xmlns:a16="http://schemas.microsoft.com/office/drawing/2014/main" val="20000"/>
                    </a:ext>
                  </a:extLst>
                </a:gridCol>
                <a:gridCol w="321576">
                  <a:extLst>
                    <a:ext uri="{9D8B030D-6E8A-4147-A177-3AD203B41FA5}">
                      <a16:colId xmlns:a16="http://schemas.microsoft.com/office/drawing/2014/main" val="20001"/>
                    </a:ext>
                  </a:extLst>
                </a:gridCol>
                <a:gridCol w="320264">
                  <a:extLst>
                    <a:ext uri="{9D8B030D-6E8A-4147-A177-3AD203B41FA5}">
                      <a16:colId xmlns:a16="http://schemas.microsoft.com/office/drawing/2014/main" val="20002"/>
                    </a:ext>
                  </a:extLst>
                </a:gridCol>
                <a:gridCol w="321577">
                  <a:extLst>
                    <a:ext uri="{9D8B030D-6E8A-4147-A177-3AD203B41FA5}">
                      <a16:colId xmlns:a16="http://schemas.microsoft.com/office/drawing/2014/main" val="20003"/>
                    </a:ext>
                  </a:extLst>
                </a:gridCol>
                <a:gridCol w="321576">
                  <a:extLst>
                    <a:ext uri="{9D8B030D-6E8A-4147-A177-3AD203B41FA5}">
                      <a16:colId xmlns:a16="http://schemas.microsoft.com/office/drawing/2014/main" val="20004"/>
                    </a:ext>
                  </a:extLst>
                </a:gridCol>
                <a:gridCol w="321577">
                  <a:extLst>
                    <a:ext uri="{9D8B030D-6E8A-4147-A177-3AD203B41FA5}">
                      <a16:colId xmlns:a16="http://schemas.microsoft.com/office/drawing/2014/main" val="20005"/>
                    </a:ext>
                  </a:extLst>
                </a:gridCol>
                <a:gridCol w="321576">
                  <a:extLst>
                    <a:ext uri="{9D8B030D-6E8A-4147-A177-3AD203B41FA5}">
                      <a16:colId xmlns:a16="http://schemas.microsoft.com/office/drawing/2014/main" val="20006"/>
                    </a:ext>
                  </a:extLst>
                </a:gridCol>
                <a:gridCol w="320264">
                  <a:extLst>
                    <a:ext uri="{9D8B030D-6E8A-4147-A177-3AD203B41FA5}">
                      <a16:colId xmlns:a16="http://schemas.microsoft.com/office/drawing/2014/main" val="20007"/>
                    </a:ext>
                  </a:extLst>
                </a:gridCol>
                <a:gridCol w="321577">
                  <a:extLst>
                    <a:ext uri="{9D8B030D-6E8A-4147-A177-3AD203B41FA5}">
                      <a16:colId xmlns:a16="http://schemas.microsoft.com/office/drawing/2014/main" val="20008"/>
                    </a:ext>
                  </a:extLst>
                </a:gridCol>
                <a:gridCol w="321576">
                  <a:extLst>
                    <a:ext uri="{9D8B030D-6E8A-4147-A177-3AD203B41FA5}">
                      <a16:colId xmlns:a16="http://schemas.microsoft.com/office/drawing/2014/main" val="20009"/>
                    </a:ext>
                  </a:extLst>
                </a:gridCol>
              </a:tblGrid>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1"/>
                  </a:ext>
                </a:extLst>
              </a:tr>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2"/>
                  </a:ext>
                </a:extLst>
              </a:tr>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3"/>
                  </a:ext>
                </a:extLst>
              </a:tr>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4"/>
                  </a:ext>
                </a:extLst>
              </a:tr>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5"/>
                  </a:ext>
                </a:extLst>
              </a:tr>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6"/>
                  </a:ext>
                </a:extLst>
              </a:tr>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7"/>
                  </a:ext>
                </a:extLst>
              </a:tr>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8"/>
                  </a:ext>
                </a:extLst>
              </a:tr>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9"/>
                  </a:ext>
                </a:extLst>
              </a:tr>
            </a:tbl>
          </a:graphicData>
        </a:graphic>
      </p:graphicFrame>
      <p:graphicFrame>
        <p:nvGraphicFramePr>
          <p:cNvPr id="12" name="Group 127"/>
          <p:cNvGraphicFramePr>
            <a:graphicFrameLocks noGrp="1"/>
          </p:cNvGraphicFramePr>
          <p:nvPr>
            <p:extLst>
              <p:ext uri="{D42A27DB-BD31-4B8C-83A1-F6EECF244321}">
                <p14:modId xmlns:p14="http://schemas.microsoft.com/office/powerpoint/2010/main" val="1476123427"/>
              </p:ext>
            </p:extLst>
          </p:nvPr>
        </p:nvGraphicFramePr>
        <p:xfrm>
          <a:off x="4329113" y="4254500"/>
          <a:ext cx="1143000" cy="1050926"/>
        </p:xfrm>
        <a:graphic>
          <a:graphicData uri="http://schemas.openxmlformats.org/drawingml/2006/table">
            <a:tbl>
              <a:tblPr/>
              <a:tblGrid>
                <a:gridCol w="381000">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gridCol w="381000">
                  <a:extLst>
                    <a:ext uri="{9D8B030D-6E8A-4147-A177-3AD203B41FA5}">
                      <a16:colId xmlns:a16="http://schemas.microsoft.com/office/drawing/2014/main" val="20002"/>
                    </a:ext>
                  </a:extLst>
                </a:gridCol>
              </a:tblGrid>
              <a:tr h="381000">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1</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1</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1</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4963">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1</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1</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1</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4963">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1</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1</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1</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2194" name="Picture 145" descr="txp_fig"/>
          <p:cNvPicPr>
            <a:picLocks noChangeAspect="1" noChangeArrowheads="1"/>
          </p:cNvPicPr>
          <p:nvPr>
            <p:custDataLst>
              <p:tags r:id="rId1"/>
            </p:custDataLst>
          </p:nvPr>
        </p:nvPicPr>
        <p:blipFill>
          <a:blip r:embed="rId6" cstate="print"/>
          <a:srcRect/>
          <a:stretch>
            <a:fillRect/>
          </a:stretch>
        </p:blipFill>
        <p:spPr bwMode="auto">
          <a:xfrm>
            <a:off x="1370013" y="6465887"/>
            <a:ext cx="952500" cy="315913"/>
          </a:xfrm>
          <a:prstGeom prst="rect">
            <a:avLst/>
          </a:prstGeom>
          <a:noFill/>
          <a:ln w="9525">
            <a:noFill/>
            <a:miter lim="800000"/>
            <a:headEnd/>
            <a:tailEnd/>
          </a:ln>
        </p:spPr>
      </p:pic>
      <p:sp>
        <p:nvSpPr>
          <p:cNvPr id="2195" name="Rectangle 146"/>
          <p:cNvSpPr>
            <a:spLocks noChangeArrowheads="1"/>
          </p:cNvSpPr>
          <p:nvPr/>
        </p:nvSpPr>
        <p:spPr bwMode="auto">
          <a:xfrm>
            <a:off x="639763" y="5407025"/>
            <a:ext cx="985837" cy="912812"/>
          </a:xfrm>
          <a:prstGeom prst="rect">
            <a:avLst/>
          </a:prstGeom>
          <a:noFill/>
          <a:ln w="38100">
            <a:solidFill>
              <a:srgbClr val="FF0000"/>
            </a:solidFill>
            <a:miter lim="800000"/>
            <a:headEnd/>
            <a:tailEnd/>
          </a:ln>
        </p:spPr>
        <p:txBody>
          <a:bodyPr wrap="none" anchor="ctr"/>
          <a:lstStyle/>
          <a:p>
            <a:pPr eaLnBrk="0" hangingPunct="0"/>
            <a:endParaRPr lang="en-US" sz="2400">
              <a:solidFill>
                <a:srgbClr val="000000"/>
              </a:solidFill>
              <a:latin typeface="Times" pitchFamily="18" charset="0"/>
            </a:endParaRPr>
          </a:p>
        </p:txBody>
      </p:sp>
      <p:sp>
        <p:nvSpPr>
          <p:cNvPr id="15" name="Rectangle 147"/>
          <p:cNvSpPr>
            <a:spLocks noChangeArrowheads="1"/>
          </p:cNvSpPr>
          <p:nvPr/>
        </p:nvSpPr>
        <p:spPr bwMode="auto">
          <a:xfrm>
            <a:off x="4332288" y="4248150"/>
            <a:ext cx="1139825" cy="1042987"/>
          </a:xfrm>
          <a:prstGeom prst="rect">
            <a:avLst/>
          </a:prstGeom>
          <a:noFill/>
          <a:ln w="38100">
            <a:solidFill>
              <a:srgbClr val="FF0000"/>
            </a:solidFill>
            <a:miter lim="800000"/>
            <a:headEnd/>
            <a:tailEnd/>
          </a:ln>
        </p:spPr>
        <p:txBody>
          <a:bodyPr wrap="none" anchor="ctr"/>
          <a:lstStyle/>
          <a:p>
            <a:pPr eaLnBrk="0" hangingPunct="0"/>
            <a:endParaRPr lang="en-US" sz="2400">
              <a:solidFill>
                <a:srgbClr val="000000"/>
              </a:solidFill>
              <a:latin typeface="Times" pitchFamily="18" charset="0"/>
            </a:endParaRPr>
          </a:p>
        </p:txBody>
      </p:sp>
      <p:pic>
        <p:nvPicPr>
          <p:cNvPr id="17" name="Picture 149" descr="txp_fig"/>
          <p:cNvPicPr>
            <a:picLocks noChangeAspect="1" noChangeArrowheads="1"/>
          </p:cNvPicPr>
          <p:nvPr>
            <p:custDataLst>
              <p:tags r:id="rId2"/>
            </p:custDataLst>
          </p:nvPr>
        </p:nvPicPr>
        <p:blipFill>
          <a:blip r:embed="rId7" cstate="print"/>
          <a:srcRect/>
          <a:stretch>
            <a:fillRect/>
          </a:stretch>
        </p:blipFill>
        <p:spPr bwMode="auto">
          <a:xfrm>
            <a:off x="4379913" y="5462587"/>
            <a:ext cx="998537" cy="315913"/>
          </a:xfrm>
          <a:prstGeom prst="rect">
            <a:avLst/>
          </a:prstGeom>
          <a:noFill/>
          <a:ln w="9525">
            <a:noFill/>
            <a:miter lim="800000"/>
            <a:headEnd/>
            <a:tailEnd/>
          </a:ln>
        </p:spPr>
      </p:pic>
      <p:sp>
        <p:nvSpPr>
          <p:cNvPr id="2201" name="Text Box 628"/>
          <p:cNvSpPr txBox="1">
            <a:spLocks noChangeArrowheads="1"/>
          </p:cNvSpPr>
          <p:nvPr/>
        </p:nvSpPr>
        <p:spPr bwMode="auto">
          <a:xfrm>
            <a:off x="7885113" y="6584950"/>
            <a:ext cx="1287462" cy="276225"/>
          </a:xfrm>
          <a:prstGeom prst="rect">
            <a:avLst/>
          </a:prstGeom>
          <a:noFill/>
          <a:ln w="9525">
            <a:noFill/>
            <a:miter lim="800000"/>
            <a:headEnd/>
            <a:tailEnd/>
          </a:ln>
        </p:spPr>
        <p:txBody>
          <a:bodyPr wrap="none">
            <a:spAutoFit/>
          </a:bodyPr>
          <a:lstStyle/>
          <a:p>
            <a:pPr eaLnBrk="0" hangingPunct="0"/>
            <a:r>
              <a:rPr lang="en-US" sz="1200" b="0">
                <a:solidFill>
                  <a:srgbClr val="000000"/>
                </a:solidFill>
                <a:cs typeface="Arial" pitchFamily="34" charset="0"/>
              </a:rPr>
              <a:t>Source: S. Seitz</a:t>
            </a:r>
          </a:p>
        </p:txBody>
      </p:sp>
      <p:graphicFrame>
        <p:nvGraphicFramePr>
          <p:cNvPr id="14" name="Group 4"/>
          <p:cNvGraphicFramePr>
            <a:graphicFrameLocks noGrp="1"/>
          </p:cNvGraphicFramePr>
          <p:nvPr>
            <p:extLst>
              <p:ext uri="{D42A27DB-BD31-4B8C-83A1-F6EECF244321}">
                <p14:modId xmlns:p14="http://schemas.microsoft.com/office/powerpoint/2010/main" val="4024311859"/>
              </p:ext>
            </p:extLst>
          </p:nvPr>
        </p:nvGraphicFramePr>
        <p:xfrm>
          <a:off x="5715000" y="3295199"/>
          <a:ext cx="3213140" cy="3048000"/>
        </p:xfrm>
        <a:graphic>
          <a:graphicData uri="http://schemas.openxmlformats.org/drawingml/2006/table">
            <a:tbl>
              <a:tblPr/>
              <a:tblGrid>
                <a:gridCol w="321577">
                  <a:extLst>
                    <a:ext uri="{9D8B030D-6E8A-4147-A177-3AD203B41FA5}">
                      <a16:colId xmlns:a16="http://schemas.microsoft.com/office/drawing/2014/main" val="20000"/>
                    </a:ext>
                  </a:extLst>
                </a:gridCol>
                <a:gridCol w="321576">
                  <a:extLst>
                    <a:ext uri="{9D8B030D-6E8A-4147-A177-3AD203B41FA5}">
                      <a16:colId xmlns:a16="http://schemas.microsoft.com/office/drawing/2014/main" val="20001"/>
                    </a:ext>
                  </a:extLst>
                </a:gridCol>
                <a:gridCol w="320264">
                  <a:extLst>
                    <a:ext uri="{9D8B030D-6E8A-4147-A177-3AD203B41FA5}">
                      <a16:colId xmlns:a16="http://schemas.microsoft.com/office/drawing/2014/main" val="20002"/>
                    </a:ext>
                  </a:extLst>
                </a:gridCol>
                <a:gridCol w="321577">
                  <a:extLst>
                    <a:ext uri="{9D8B030D-6E8A-4147-A177-3AD203B41FA5}">
                      <a16:colId xmlns:a16="http://schemas.microsoft.com/office/drawing/2014/main" val="20003"/>
                    </a:ext>
                  </a:extLst>
                </a:gridCol>
                <a:gridCol w="321576">
                  <a:extLst>
                    <a:ext uri="{9D8B030D-6E8A-4147-A177-3AD203B41FA5}">
                      <a16:colId xmlns:a16="http://schemas.microsoft.com/office/drawing/2014/main" val="20004"/>
                    </a:ext>
                  </a:extLst>
                </a:gridCol>
                <a:gridCol w="321577">
                  <a:extLst>
                    <a:ext uri="{9D8B030D-6E8A-4147-A177-3AD203B41FA5}">
                      <a16:colId xmlns:a16="http://schemas.microsoft.com/office/drawing/2014/main" val="20005"/>
                    </a:ext>
                  </a:extLst>
                </a:gridCol>
                <a:gridCol w="321576">
                  <a:extLst>
                    <a:ext uri="{9D8B030D-6E8A-4147-A177-3AD203B41FA5}">
                      <a16:colId xmlns:a16="http://schemas.microsoft.com/office/drawing/2014/main" val="20006"/>
                    </a:ext>
                  </a:extLst>
                </a:gridCol>
                <a:gridCol w="320264">
                  <a:extLst>
                    <a:ext uri="{9D8B030D-6E8A-4147-A177-3AD203B41FA5}">
                      <a16:colId xmlns:a16="http://schemas.microsoft.com/office/drawing/2014/main" val="20007"/>
                    </a:ext>
                  </a:extLst>
                </a:gridCol>
                <a:gridCol w="321577">
                  <a:extLst>
                    <a:ext uri="{9D8B030D-6E8A-4147-A177-3AD203B41FA5}">
                      <a16:colId xmlns:a16="http://schemas.microsoft.com/office/drawing/2014/main" val="20008"/>
                    </a:ext>
                  </a:extLst>
                </a:gridCol>
                <a:gridCol w="321576">
                  <a:extLst>
                    <a:ext uri="{9D8B030D-6E8A-4147-A177-3AD203B41FA5}">
                      <a16:colId xmlns:a16="http://schemas.microsoft.com/office/drawing/2014/main" val="20009"/>
                    </a:ext>
                  </a:extLst>
                </a:gridCol>
              </a:tblGrid>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bg1"/>
                          </a:solidFill>
                          <a:effectLst/>
                          <a:latin typeface="Myriad Roman"/>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Myriad Roman"/>
                        </a:rPr>
                        <a:t>10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1D1D1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Myriad Roman"/>
                        </a:rPr>
                        <a:t>20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3A3A3A"/>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Myriad Roman"/>
                        </a:rPr>
                        <a:t>30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565656"/>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Myriad Roman"/>
                        </a:rPr>
                        <a:t>30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565656"/>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Myriad Roman"/>
                        </a:rPr>
                        <a:t>30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565656"/>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Myriad Roman"/>
                        </a:rPr>
                        <a:t>20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3A3A3A"/>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Myriad Roman"/>
                        </a:rPr>
                        <a:t>10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1D1D1D"/>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1"/>
                  </a:ext>
                </a:extLst>
              </a:tr>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bg1"/>
                          </a:solidFill>
                          <a:effectLst/>
                          <a:latin typeface="Myriad Roman"/>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Myriad Roman"/>
                        </a:rPr>
                        <a:t>20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3A3A3A"/>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Myriad Roman"/>
                        </a:rPr>
                        <a:t>40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737373"/>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Myriad Roman"/>
                        </a:rPr>
                        <a:t>60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ABABAB"/>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Myriad Roman"/>
                        </a:rPr>
                        <a:t>60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ABABAB"/>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Myriad Roman"/>
                        </a:rPr>
                        <a:t>60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ABABAB"/>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Myriad Roman"/>
                        </a:rPr>
                        <a:t>40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737373"/>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Myriad Roman"/>
                        </a:rPr>
                        <a:t>20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3A3A3A"/>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2"/>
                  </a:ext>
                </a:extLst>
              </a:tr>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bg1"/>
                          </a:solidFill>
                          <a:effectLst/>
                          <a:latin typeface="Myriad Roman"/>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Myriad Roman"/>
                        </a:rPr>
                        <a:t>30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565656"/>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Myriad Roman"/>
                        </a:rPr>
                        <a:t>60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ABABAB"/>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Myriad Roman"/>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Myriad Roman"/>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Myriad Roman"/>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Myriad Roman"/>
                        </a:rPr>
                        <a:t>60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ABABAB"/>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Myriad Roman"/>
                        </a:rPr>
                        <a:t>30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565656"/>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3"/>
                  </a:ext>
                </a:extLst>
              </a:tr>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bg1"/>
                          </a:solidFill>
                          <a:effectLst/>
                          <a:latin typeface="Myriad Roman"/>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Myriad Roman"/>
                        </a:rPr>
                        <a:t>30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565656"/>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Myriad Roman"/>
                        </a:rPr>
                        <a:t>50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8C8C8C"/>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Myriad Roman"/>
                        </a:rPr>
                        <a:t>80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E0E0E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Myriad Roman"/>
                        </a:rPr>
                        <a:t>80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E0E0E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Myriad Roman"/>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Myriad Roman"/>
                        </a:rPr>
                        <a:t>60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ABABAB"/>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Myriad Roman"/>
                        </a:rPr>
                        <a:t>30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565656"/>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4"/>
                  </a:ext>
                </a:extLst>
              </a:tr>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bg1"/>
                          </a:solidFill>
                          <a:effectLst/>
                          <a:latin typeface="Myriad Roman"/>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Myriad Roman"/>
                        </a:rPr>
                        <a:t>30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565656"/>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Myriad Roman"/>
                        </a:rPr>
                        <a:t>50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8C8C8C"/>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Myriad Roman"/>
                        </a:rPr>
                        <a:t>80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E0E0E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Myriad Roman"/>
                        </a:rPr>
                        <a:t>80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E0E0E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Myriad Roman"/>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Myriad Roman"/>
                        </a:rPr>
                        <a:t>60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ABABAB"/>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Myriad Roman"/>
                        </a:rPr>
                        <a:t>30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565656"/>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5"/>
                  </a:ext>
                </a:extLst>
              </a:tr>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bg1"/>
                          </a:solidFill>
                          <a:effectLst/>
                          <a:latin typeface="Myriad Roman"/>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Myriad Roman"/>
                        </a:rPr>
                        <a:t>20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3A3A3A"/>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Myriad Roman"/>
                        </a:rPr>
                        <a:t>30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565656"/>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Myriad Roman"/>
                        </a:rPr>
                        <a:t>50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8C8C8C"/>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Myriad Roman"/>
                        </a:rPr>
                        <a:t>50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8C8C8C"/>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Myriad Roman"/>
                        </a:rPr>
                        <a:t>60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ABABAB"/>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Myriad Roman"/>
                        </a:rPr>
                        <a:t>40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737373"/>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Myriad Roman"/>
                        </a:rPr>
                        <a:t>20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2C2C2C"/>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6"/>
                  </a:ext>
                </a:extLst>
              </a:tr>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bg1"/>
                          </a:solidFill>
                          <a:effectLst/>
                          <a:latin typeface="Myriad Roman"/>
                        </a:rPr>
                        <a:t>10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1D1D1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Myriad Roman"/>
                        </a:rPr>
                        <a:t>20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3A3A3A"/>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Myriad Roman"/>
                        </a:rPr>
                        <a:t>30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565656"/>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Myriad Roman"/>
                        </a:rPr>
                        <a:t>30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565656"/>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Myriad Roman"/>
                        </a:rPr>
                        <a:t>30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565656"/>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Myriad Roman"/>
                        </a:rPr>
                        <a:t>30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565656"/>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Myriad Roman"/>
                        </a:rPr>
                        <a:t>20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3A3A3A"/>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Myriad Roman"/>
                        </a:rPr>
                        <a:t>10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1D1D1D"/>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7"/>
                  </a:ext>
                </a:extLst>
              </a:tr>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bg1"/>
                          </a:solidFill>
                          <a:effectLst/>
                          <a:latin typeface="Myriad Roman"/>
                        </a:rPr>
                        <a:t>10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1D1D1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bg1"/>
                          </a:solidFill>
                          <a:effectLst/>
                          <a:latin typeface="Myriad Roman"/>
                        </a:rPr>
                        <a:t>10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1D1D1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bg1"/>
                          </a:solidFill>
                          <a:effectLst/>
                          <a:latin typeface="Myriad Roman"/>
                        </a:rPr>
                        <a:t>10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1D1D1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bg1"/>
                          </a:solidFill>
                          <a:effectLst/>
                          <a:latin typeface="Myriad Roman"/>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bg1"/>
                          </a:solidFill>
                          <a:effectLst/>
                          <a:latin typeface="Myriad Roman"/>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bg1"/>
                          </a:solidFill>
                          <a:effectLst/>
                          <a:latin typeface="Myriad Roman"/>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bg1"/>
                          </a:solidFill>
                          <a:effectLst/>
                          <a:latin typeface="Myriad Roman"/>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bg1"/>
                          </a:solidFill>
                          <a:effectLst/>
                          <a:latin typeface="Myriad Roman"/>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8"/>
                  </a:ext>
                </a:extLst>
              </a:tr>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9"/>
                  </a:ext>
                </a:extLst>
              </a:tr>
            </a:tbl>
          </a:graphicData>
        </a:graphic>
      </p:graphicFrame>
      <p:pic>
        <p:nvPicPr>
          <p:cNvPr id="41" name="Picture 23" descr="txp_fig"/>
          <p:cNvPicPr>
            <a:picLocks noChangeAspect="1" noChangeArrowheads="1"/>
          </p:cNvPicPr>
          <p:nvPr>
            <p:custDataLst>
              <p:tags r:id="rId3"/>
            </p:custDataLst>
          </p:nvPr>
        </p:nvPicPr>
        <p:blipFill>
          <a:blip r:embed="rId8" cstate="print">
            <a:clrChange>
              <a:clrFrom>
                <a:srgbClr val="FFFFFF"/>
              </a:clrFrom>
              <a:clrTo>
                <a:srgbClr val="FFFFFF">
                  <a:alpha val="0"/>
                </a:srgbClr>
              </a:clrTo>
            </a:clrChange>
          </a:blip>
          <a:srcRect/>
          <a:stretch>
            <a:fillRect/>
          </a:stretch>
        </p:blipFill>
        <p:spPr bwMode="auto">
          <a:xfrm>
            <a:off x="4125505" y="4572000"/>
            <a:ext cx="141695" cy="450739"/>
          </a:xfrm>
          <a:prstGeom prst="rect">
            <a:avLst/>
          </a:prstGeom>
          <a:noFill/>
          <a:ln w="9525">
            <a:noFill/>
            <a:miter lim="800000"/>
            <a:headEnd/>
            <a:tailEnd/>
          </a:ln>
        </p:spPr>
      </p:pic>
    </p:spTree>
    <p:extLst>
      <p:ext uri="{BB962C8B-B14F-4D97-AF65-F5344CB8AC3E}">
        <p14:creationId xmlns:p14="http://schemas.microsoft.com/office/powerpoint/2010/main" val="1993470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AFE0263-1059-43AE-89D9-BC91C2423B93}"/>
              </a:ext>
            </a:extLst>
          </p:cNvPr>
          <p:cNvSpPr>
            <a:spLocks noGrp="1"/>
          </p:cNvSpPr>
          <p:nvPr>
            <p:ph type="title"/>
          </p:nvPr>
        </p:nvSpPr>
        <p:spPr>
          <a:effectLst>
            <a:outerShdw blurRad="50800" dist="38100" dir="2700000" algn="tl" rotWithShape="0">
              <a:schemeClr val="bg1">
                <a:lumMod val="75000"/>
                <a:alpha val="40000"/>
              </a:schemeClr>
            </a:outerShdw>
          </a:effectLst>
        </p:spPr>
        <p:txBody>
          <a:bodyPr>
            <a:normAutofit/>
          </a:bodyPr>
          <a:lstStyle/>
          <a:p>
            <a:pPr eaLnBrk="1" hangingPunct="1">
              <a:defRPr/>
            </a:pPr>
            <a:r>
              <a:rPr lang="en-US" kern="1200" dirty="0">
                <a:solidFill>
                  <a:srgbClr val="0033CC"/>
                </a:solidFill>
                <a:effectLst>
                  <a:outerShdw blurRad="38100" dist="38100" dir="2700000" algn="tl">
                    <a:srgbClr val="000000">
                      <a:alpha val="43137"/>
                    </a:srgbClr>
                  </a:outerShdw>
                </a:effectLst>
              </a:rPr>
              <a:t>Spatial Operations </a:t>
            </a:r>
          </a:p>
        </p:txBody>
      </p:sp>
      <p:sp>
        <p:nvSpPr>
          <p:cNvPr id="6148" name="Content Placeholder 12">
            <a:extLst>
              <a:ext uri="{FF2B5EF4-FFF2-40B4-BE49-F238E27FC236}">
                <a16:creationId xmlns:a16="http://schemas.microsoft.com/office/drawing/2014/main" id="{898A97CE-C960-488C-91CF-E3ABFC92F9E7}"/>
              </a:ext>
            </a:extLst>
          </p:cNvPr>
          <p:cNvSpPr>
            <a:spLocks noGrp="1"/>
          </p:cNvSpPr>
          <p:nvPr>
            <p:ph sz="quarter" idx="1"/>
          </p:nvPr>
        </p:nvSpPr>
        <p:spPr/>
        <p:txBody>
          <a:bodyPr/>
          <a:lstStyle/>
          <a:p>
            <a:pPr lvl="1" eaLnBrk="1" hangingPunct="1">
              <a:buFont typeface="Symbol" panose="05050102010706020507" pitchFamily="18" charset="2"/>
              <a:buChar char="·"/>
            </a:pPr>
            <a:endParaRPr lang="en-US" altLang="he-IL">
              <a:solidFill>
                <a:srgbClr val="114FFB"/>
              </a:solidFill>
            </a:endParaRPr>
          </a:p>
          <a:p>
            <a:pPr lvl="1" eaLnBrk="1" hangingPunct="1">
              <a:buFont typeface="Symbol" panose="05050102010706020507" pitchFamily="18" charset="2"/>
              <a:buChar char="·"/>
            </a:pPr>
            <a:r>
              <a:rPr lang="en-US" altLang="he-IL"/>
              <a:t>Operation depends on Pixel's value and coordinates.</a:t>
            </a:r>
          </a:p>
          <a:p>
            <a:pPr lvl="1" eaLnBrk="1" hangingPunct="1">
              <a:buFont typeface="Symbol" panose="05050102010706020507" pitchFamily="18" charset="2"/>
              <a:buChar char="·"/>
            </a:pPr>
            <a:r>
              <a:rPr lang="en-US" altLang="he-IL"/>
              <a:t>Context dependant.</a:t>
            </a:r>
          </a:p>
          <a:p>
            <a:pPr lvl="1" eaLnBrk="1" hangingPunct="1">
              <a:buFont typeface="Symbol" panose="05050102010706020507" pitchFamily="18" charset="2"/>
              <a:buChar char="·"/>
            </a:pPr>
            <a:r>
              <a:rPr lang="en-US" altLang="he-IL"/>
              <a:t>Spatial v.s. Frequency domain.</a:t>
            </a:r>
          </a:p>
          <a:p>
            <a:pPr lvl="1" eaLnBrk="1" hangingPunct="1">
              <a:buFont typeface="Symbol" panose="05050102010706020507" pitchFamily="18" charset="2"/>
              <a:buChar char="·"/>
            </a:pPr>
            <a:r>
              <a:rPr lang="en-US" altLang="he-IL"/>
              <a:t>Example:</a:t>
            </a:r>
          </a:p>
          <a:p>
            <a:pPr eaLnBrk="1" hangingPunct="1">
              <a:buFont typeface="Symbol" panose="05050102010706020507" pitchFamily="18" charset="2"/>
              <a:buChar char="·"/>
            </a:pPr>
            <a:endParaRPr lang="en-US" altLang="he-IL" sz="2400"/>
          </a:p>
        </p:txBody>
      </p:sp>
      <p:cxnSp>
        <p:nvCxnSpPr>
          <p:cNvPr id="4" name="Straight Connector 3">
            <a:extLst>
              <a:ext uri="{FF2B5EF4-FFF2-40B4-BE49-F238E27FC236}">
                <a16:creationId xmlns:a16="http://schemas.microsoft.com/office/drawing/2014/main" id="{A2516387-D2EA-41ED-9A3E-6665B7D99D47}"/>
              </a:ext>
            </a:extLst>
          </p:cNvPr>
          <p:cNvCxnSpPr/>
          <p:nvPr/>
        </p:nvCxnSpPr>
        <p:spPr bwMode="auto">
          <a:xfrm>
            <a:off x="503238" y="1038225"/>
            <a:ext cx="5645150" cy="1588"/>
          </a:xfrm>
          <a:prstGeom prst="line">
            <a:avLst/>
          </a:prstGeom>
          <a:ln>
            <a:solidFill>
              <a:srgbClr val="3333CC"/>
            </a:solidFill>
            <a:headEnd type="none" w="med" len="med"/>
            <a:tailEnd type="none" w="med" len="med"/>
          </a:ln>
        </p:spPr>
        <p:style>
          <a:lnRef idx="2">
            <a:schemeClr val="accent4"/>
          </a:lnRef>
          <a:fillRef idx="0">
            <a:schemeClr val="accent4"/>
          </a:fillRef>
          <a:effectRef idx="1">
            <a:schemeClr val="accent4"/>
          </a:effectRef>
          <a:fontRef idx="minor">
            <a:schemeClr val="tx1"/>
          </a:fontRef>
        </p:style>
      </p:cxnSp>
      <p:graphicFrame>
        <p:nvGraphicFramePr>
          <p:cNvPr id="6146" name="Object 4">
            <a:extLst>
              <a:ext uri="{FF2B5EF4-FFF2-40B4-BE49-F238E27FC236}">
                <a16:creationId xmlns:a16="http://schemas.microsoft.com/office/drawing/2014/main" id="{1E37982B-B750-4B8C-916E-4A60F3BC081C}"/>
              </a:ext>
            </a:extLst>
          </p:cNvPr>
          <p:cNvGraphicFramePr>
            <a:graphicFrameLocks noChangeAspect="1"/>
          </p:cNvGraphicFramePr>
          <p:nvPr/>
        </p:nvGraphicFramePr>
        <p:xfrm>
          <a:off x="2724150" y="3516313"/>
          <a:ext cx="3386138" cy="819150"/>
        </p:xfrm>
        <a:graphic>
          <a:graphicData uri="http://schemas.openxmlformats.org/presentationml/2006/ole">
            <mc:AlternateContent xmlns:mc="http://schemas.openxmlformats.org/markup-compatibility/2006">
              <mc:Choice xmlns:v="urn:schemas-microsoft-com:vml" Requires="v">
                <p:oleObj spid="_x0000_s119812" name="משוואה" r:id="rId3" imgW="1473120" imgH="355320" progId="Equation.3">
                  <p:embed/>
                </p:oleObj>
              </mc:Choice>
              <mc:Fallback>
                <p:oleObj name="משוואה" r:id="rId3" imgW="1473120" imgH="355320" progId="Equation.3">
                  <p:embed/>
                  <p:pic>
                    <p:nvPicPr>
                      <p:cNvPr id="6146" name="Object 4">
                        <a:extLst>
                          <a:ext uri="{FF2B5EF4-FFF2-40B4-BE49-F238E27FC236}">
                            <a16:creationId xmlns:a16="http://schemas.microsoft.com/office/drawing/2014/main" id="{1E37982B-B750-4B8C-916E-4A60F3BC08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4150" y="3516313"/>
                        <a:ext cx="3386138" cy="819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4652637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Title 1"/>
          <p:cNvSpPr>
            <a:spLocks noGrp="1"/>
          </p:cNvSpPr>
          <p:nvPr>
            <p:ph type="title"/>
          </p:nvPr>
        </p:nvSpPr>
        <p:spPr/>
        <p:txBody>
          <a:bodyPr/>
          <a:lstStyle/>
          <a:p>
            <a:r>
              <a:rPr lang="en-US" altLang="en-US" dirty="0">
                <a:cs typeface="FreesiaUPC" pitchFamily="34" charset="-34"/>
              </a:rPr>
              <a:t>Smoothing filters: </a:t>
            </a:r>
            <a:r>
              <a:rPr lang="en-US" dirty="0">
                <a:solidFill>
                  <a:srgbClr val="FF0000"/>
                </a:solidFill>
              </a:rPr>
              <a:t>Gaussian filter</a:t>
            </a:r>
          </a:p>
        </p:txBody>
      </p:sp>
      <p:sp>
        <p:nvSpPr>
          <p:cNvPr id="2199" name="Content Placeholder 2"/>
          <p:cNvSpPr>
            <a:spLocks noGrp="1"/>
          </p:cNvSpPr>
          <p:nvPr>
            <p:ph idx="1"/>
          </p:nvPr>
        </p:nvSpPr>
        <p:spPr>
          <a:xfrm>
            <a:off x="37578" y="990600"/>
            <a:ext cx="9067800" cy="2060575"/>
          </a:xfrm>
        </p:spPr>
        <p:txBody>
          <a:bodyPr/>
          <a:lstStyle/>
          <a:p>
            <a:pPr>
              <a:lnSpc>
                <a:spcPct val="90000"/>
              </a:lnSpc>
              <a:spcBef>
                <a:spcPct val="50000"/>
              </a:spcBef>
              <a:spcAft>
                <a:spcPct val="50000"/>
              </a:spcAft>
              <a:tabLst>
                <a:tab pos="573088" algn="l"/>
              </a:tabLst>
              <a:defRPr/>
            </a:pPr>
            <a:r>
              <a:rPr lang="en-US" sz="2800" kern="0" dirty="0">
                <a:solidFill>
                  <a:srgbClr val="000000"/>
                </a:solidFill>
                <a:latin typeface="Myriad Roman"/>
              </a:rPr>
              <a:t>This kernel is an approximation of a Gaussian function:</a:t>
            </a:r>
          </a:p>
        </p:txBody>
      </p:sp>
      <p:graphicFrame>
        <p:nvGraphicFramePr>
          <p:cNvPr id="11" name="Group 4"/>
          <p:cNvGraphicFramePr>
            <a:graphicFrameLocks noGrp="1"/>
          </p:cNvGraphicFramePr>
          <p:nvPr/>
        </p:nvGraphicFramePr>
        <p:xfrm>
          <a:off x="347663" y="3270250"/>
          <a:ext cx="3213140" cy="3048000"/>
        </p:xfrm>
        <a:graphic>
          <a:graphicData uri="http://schemas.openxmlformats.org/drawingml/2006/table">
            <a:tbl>
              <a:tblPr/>
              <a:tblGrid>
                <a:gridCol w="321577">
                  <a:extLst>
                    <a:ext uri="{9D8B030D-6E8A-4147-A177-3AD203B41FA5}">
                      <a16:colId xmlns:a16="http://schemas.microsoft.com/office/drawing/2014/main" val="20000"/>
                    </a:ext>
                  </a:extLst>
                </a:gridCol>
                <a:gridCol w="321576">
                  <a:extLst>
                    <a:ext uri="{9D8B030D-6E8A-4147-A177-3AD203B41FA5}">
                      <a16:colId xmlns:a16="http://schemas.microsoft.com/office/drawing/2014/main" val="20001"/>
                    </a:ext>
                  </a:extLst>
                </a:gridCol>
                <a:gridCol w="320264">
                  <a:extLst>
                    <a:ext uri="{9D8B030D-6E8A-4147-A177-3AD203B41FA5}">
                      <a16:colId xmlns:a16="http://schemas.microsoft.com/office/drawing/2014/main" val="20002"/>
                    </a:ext>
                  </a:extLst>
                </a:gridCol>
                <a:gridCol w="321577">
                  <a:extLst>
                    <a:ext uri="{9D8B030D-6E8A-4147-A177-3AD203B41FA5}">
                      <a16:colId xmlns:a16="http://schemas.microsoft.com/office/drawing/2014/main" val="20003"/>
                    </a:ext>
                  </a:extLst>
                </a:gridCol>
                <a:gridCol w="321576">
                  <a:extLst>
                    <a:ext uri="{9D8B030D-6E8A-4147-A177-3AD203B41FA5}">
                      <a16:colId xmlns:a16="http://schemas.microsoft.com/office/drawing/2014/main" val="20004"/>
                    </a:ext>
                  </a:extLst>
                </a:gridCol>
                <a:gridCol w="321577">
                  <a:extLst>
                    <a:ext uri="{9D8B030D-6E8A-4147-A177-3AD203B41FA5}">
                      <a16:colId xmlns:a16="http://schemas.microsoft.com/office/drawing/2014/main" val="20005"/>
                    </a:ext>
                  </a:extLst>
                </a:gridCol>
                <a:gridCol w="321576">
                  <a:extLst>
                    <a:ext uri="{9D8B030D-6E8A-4147-A177-3AD203B41FA5}">
                      <a16:colId xmlns:a16="http://schemas.microsoft.com/office/drawing/2014/main" val="20006"/>
                    </a:ext>
                  </a:extLst>
                </a:gridCol>
                <a:gridCol w="320264">
                  <a:extLst>
                    <a:ext uri="{9D8B030D-6E8A-4147-A177-3AD203B41FA5}">
                      <a16:colId xmlns:a16="http://schemas.microsoft.com/office/drawing/2014/main" val="20007"/>
                    </a:ext>
                  </a:extLst>
                </a:gridCol>
                <a:gridCol w="321577">
                  <a:extLst>
                    <a:ext uri="{9D8B030D-6E8A-4147-A177-3AD203B41FA5}">
                      <a16:colId xmlns:a16="http://schemas.microsoft.com/office/drawing/2014/main" val="20008"/>
                    </a:ext>
                  </a:extLst>
                </a:gridCol>
                <a:gridCol w="321576">
                  <a:extLst>
                    <a:ext uri="{9D8B030D-6E8A-4147-A177-3AD203B41FA5}">
                      <a16:colId xmlns:a16="http://schemas.microsoft.com/office/drawing/2014/main" val="20009"/>
                    </a:ext>
                  </a:extLst>
                </a:gridCol>
              </a:tblGrid>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1"/>
                  </a:ext>
                </a:extLst>
              </a:tr>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2"/>
                  </a:ext>
                </a:extLst>
              </a:tr>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3"/>
                  </a:ext>
                </a:extLst>
              </a:tr>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4"/>
                  </a:ext>
                </a:extLst>
              </a:tr>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5"/>
                  </a:ext>
                </a:extLst>
              </a:tr>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6"/>
                  </a:ext>
                </a:extLst>
              </a:tr>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7"/>
                  </a:ext>
                </a:extLst>
              </a:tr>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8"/>
                  </a:ext>
                </a:extLst>
              </a:tr>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9"/>
                  </a:ext>
                </a:extLst>
              </a:tr>
            </a:tbl>
          </a:graphicData>
        </a:graphic>
      </p:graphicFrame>
      <p:graphicFrame>
        <p:nvGraphicFramePr>
          <p:cNvPr id="12" name="Group 127"/>
          <p:cNvGraphicFramePr>
            <a:graphicFrameLocks noGrp="1"/>
          </p:cNvGraphicFramePr>
          <p:nvPr/>
        </p:nvGraphicFramePr>
        <p:xfrm>
          <a:off x="4329113" y="4254500"/>
          <a:ext cx="1143000" cy="1050926"/>
        </p:xfrm>
        <a:graphic>
          <a:graphicData uri="http://schemas.openxmlformats.org/drawingml/2006/table">
            <a:tbl>
              <a:tblPr/>
              <a:tblGrid>
                <a:gridCol w="381000">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gridCol w="381000">
                  <a:extLst>
                    <a:ext uri="{9D8B030D-6E8A-4147-A177-3AD203B41FA5}">
                      <a16:colId xmlns:a16="http://schemas.microsoft.com/office/drawing/2014/main" val="20002"/>
                    </a:ext>
                  </a:extLst>
                </a:gridCol>
              </a:tblGrid>
              <a:tr h="381000">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1</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2</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1</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4963">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2</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4</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2</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4963">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1</a:t>
                      </a:r>
                    </a:p>
                  </a:txBody>
                  <a:tcPr marL="0" marR="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2</a:t>
                      </a:r>
                    </a:p>
                  </a:txBody>
                  <a:tcPr marL="0" marR="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1</a:t>
                      </a:r>
                    </a:p>
                  </a:txBody>
                  <a:tcPr marL="0" marR="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2194" name="Picture 145" descr="txp_fig"/>
          <p:cNvPicPr>
            <a:picLocks noChangeAspect="1" noChangeArrowheads="1"/>
          </p:cNvPicPr>
          <p:nvPr>
            <p:custDataLst>
              <p:tags r:id="rId1"/>
            </p:custDataLst>
          </p:nvPr>
        </p:nvPicPr>
        <p:blipFill>
          <a:blip r:embed="rId6" cstate="print"/>
          <a:srcRect/>
          <a:stretch>
            <a:fillRect/>
          </a:stretch>
        </p:blipFill>
        <p:spPr bwMode="auto">
          <a:xfrm>
            <a:off x="1370013" y="6465887"/>
            <a:ext cx="952500" cy="315913"/>
          </a:xfrm>
          <a:prstGeom prst="rect">
            <a:avLst/>
          </a:prstGeom>
          <a:noFill/>
          <a:ln w="9525">
            <a:noFill/>
            <a:miter lim="800000"/>
            <a:headEnd/>
            <a:tailEnd/>
          </a:ln>
        </p:spPr>
      </p:pic>
      <p:sp>
        <p:nvSpPr>
          <p:cNvPr id="2195" name="Rectangle 146"/>
          <p:cNvSpPr>
            <a:spLocks noChangeArrowheads="1"/>
          </p:cNvSpPr>
          <p:nvPr/>
        </p:nvSpPr>
        <p:spPr bwMode="auto">
          <a:xfrm>
            <a:off x="639763" y="5407025"/>
            <a:ext cx="985837" cy="912812"/>
          </a:xfrm>
          <a:prstGeom prst="rect">
            <a:avLst/>
          </a:prstGeom>
          <a:noFill/>
          <a:ln w="38100">
            <a:solidFill>
              <a:srgbClr val="FF0000"/>
            </a:solidFill>
            <a:miter lim="800000"/>
            <a:headEnd/>
            <a:tailEnd/>
          </a:ln>
        </p:spPr>
        <p:txBody>
          <a:bodyPr wrap="none" anchor="ctr"/>
          <a:lstStyle/>
          <a:p>
            <a:pPr eaLnBrk="0" hangingPunct="0"/>
            <a:endParaRPr lang="en-US" sz="2400">
              <a:solidFill>
                <a:srgbClr val="000000"/>
              </a:solidFill>
              <a:latin typeface="Times" pitchFamily="18" charset="0"/>
            </a:endParaRPr>
          </a:p>
        </p:txBody>
      </p:sp>
      <p:sp>
        <p:nvSpPr>
          <p:cNvPr id="15" name="Rectangle 147"/>
          <p:cNvSpPr>
            <a:spLocks noChangeArrowheads="1"/>
          </p:cNvSpPr>
          <p:nvPr/>
        </p:nvSpPr>
        <p:spPr bwMode="auto">
          <a:xfrm>
            <a:off x="4332288" y="4248150"/>
            <a:ext cx="1139825" cy="1042987"/>
          </a:xfrm>
          <a:prstGeom prst="rect">
            <a:avLst/>
          </a:prstGeom>
          <a:noFill/>
          <a:ln w="38100">
            <a:solidFill>
              <a:srgbClr val="FF0000"/>
            </a:solidFill>
            <a:miter lim="800000"/>
            <a:headEnd/>
            <a:tailEnd/>
          </a:ln>
        </p:spPr>
        <p:txBody>
          <a:bodyPr wrap="none" anchor="ctr"/>
          <a:lstStyle/>
          <a:p>
            <a:pPr eaLnBrk="0" hangingPunct="0"/>
            <a:endParaRPr lang="en-US" sz="2400">
              <a:solidFill>
                <a:srgbClr val="000000"/>
              </a:solidFill>
              <a:latin typeface="Times" pitchFamily="18" charset="0"/>
            </a:endParaRPr>
          </a:p>
        </p:txBody>
      </p:sp>
      <p:pic>
        <p:nvPicPr>
          <p:cNvPr id="16" name="Picture 148" descr="txp_fig"/>
          <p:cNvPicPr>
            <a:picLocks noChangeAspect="1" noChangeArrowheads="1"/>
          </p:cNvPicPr>
          <p:nvPr>
            <p:custDataLst>
              <p:tags r:id="rId2"/>
            </p:custDataLst>
          </p:nvPr>
        </p:nvPicPr>
        <p:blipFill>
          <a:blip r:embed="rId7" cstate="print"/>
          <a:srcRect/>
          <a:stretch>
            <a:fillRect/>
          </a:stretch>
        </p:blipFill>
        <p:spPr bwMode="auto">
          <a:xfrm>
            <a:off x="3841750" y="4452937"/>
            <a:ext cx="339725" cy="576263"/>
          </a:xfrm>
          <a:prstGeom prst="rect">
            <a:avLst/>
          </a:prstGeom>
          <a:noFill/>
          <a:ln w="9525">
            <a:noFill/>
            <a:miter lim="800000"/>
            <a:headEnd/>
            <a:tailEnd/>
          </a:ln>
        </p:spPr>
      </p:pic>
      <p:pic>
        <p:nvPicPr>
          <p:cNvPr id="17" name="Picture 149" descr="txp_fig"/>
          <p:cNvPicPr>
            <a:picLocks noChangeAspect="1" noChangeArrowheads="1"/>
          </p:cNvPicPr>
          <p:nvPr>
            <p:custDataLst>
              <p:tags r:id="rId3"/>
            </p:custDataLst>
          </p:nvPr>
        </p:nvPicPr>
        <p:blipFill>
          <a:blip r:embed="rId8" cstate="print"/>
          <a:srcRect/>
          <a:stretch>
            <a:fillRect/>
          </a:stretch>
        </p:blipFill>
        <p:spPr bwMode="auto">
          <a:xfrm>
            <a:off x="4379913" y="5462587"/>
            <a:ext cx="998537" cy="315913"/>
          </a:xfrm>
          <a:prstGeom prst="rect">
            <a:avLst/>
          </a:prstGeom>
          <a:noFill/>
          <a:ln w="9525">
            <a:noFill/>
            <a:miter lim="800000"/>
            <a:headEnd/>
            <a:tailEnd/>
          </a:ln>
        </p:spPr>
      </p:pic>
      <p:sp>
        <p:nvSpPr>
          <p:cNvPr id="2201" name="Text Box 628"/>
          <p:cNvSpPr txBox="1">
            <a:spLocks noChangeArrowheads="1"/>
          </p:cNvSpPr>
          <p:nvPr/>
        </p:nvSpPr>
        <p:spPr bwMode="auto">
          <a:xfrm>
            <a:off x="7885113" y="6584950"/>
            <a:ext cx="1287462" cy="276225"/>
          </a:xfrm>
          <a:prstGeom prst="rect">
            <a:avLst/>
          </a:prstGeom>
          <a:noFill/>
          <a:ln w="9525">
            <a:noFill/>
            <a:miter lim="800000"/>
            <a:headEnd/>
            <a:tailEnd/>
          </a:ln>
        </p:spPr>
        <p:txBody>
          <a:bodyPr wrap="none">
            <a:spAutoFit/>
          </a:bodyPr>
          <a:lstStyle/>
          <a:p>
            <a:pPr eaLnBrk="0" hangingPunct="0"/>
            <a:r>
              <a:rPr lang="en-US" sz="1200" b="0">
                <a:solidFill>
                  <a:srgbClr val="000000"/>
                </a:solidFill>
                <a:cs typeface="Arial" pitchFamily="34" charset="0"/>
              </a:rPr>
              <a:t>Source: S. Seitz</a:t>
            </a:r>
          </a:p>
        </p:txBody>
      </p:sp>
      <p:graphicFrame>
        <p:nvGraphicFramePr>
          <p:cNvPr id="14" name="Group 4"/>
          <p:cNvGraphicFramePr>
            <a:graphicFrameLocks noGrp="1"/>
          </p:cNvGraphicFramePr>
          <p:nvPr/>
        </p:nvGraphicFramePr>
        <p:xfrm>
          <a:off x="5715000" y="3295199"/>
          <a:ext cx="3213140" cy="3048000"/>
        </p:xfrm>
        <a:graphic>
          <a:graphicData uri="http://schemas.openxmlformats.org/drawingml/2006/table">
            <a:tbl>
              <a:tblPr/>
              <a:tblGrid>
                <a:gridCol w="321577">
                  <a:extLst>
                    <a:ext uri="{9D8B030D-6E8A-4147-A177-3AD203B41FA5}">
                      <a16:colId xmlns:a16="http://schemas.microsoft.com/office/drawing/2014/main" val="20000"/>
                    </a:ext>
                  </a:extLst>
                </a:gridCol>
                <a:gridCol w="321576">
                  <a:extLst>
                    <a:ext uri="{9D8B030D-6E8A-4147-A177-3AD203B41FA5}">
                      <a16:colId xmlns:a16="http://schemas.microsoft.com/office/drawing/2014/main" val="20001"/>
                    </a:ext>
                  </a:extLst>
                </a:gridCol>
                <a:gridCol w="320264">
                  <a:extLst>
                    <a:ext uri="{9D8B030D-6E8A-4147-A177-3AD203B41FA5}">
                      <a16:colId xmlns:a16="http://schemas.microsoft.com/office/drawing/2014/main" val="20002"/>
                    </a:ext>
                  </a:extLst>
                </a:gridCol>
                <a:gridCol w="321577">
                  <a:extLst>
                    <a:ext uri="{9D8B030D-6E8A-4147-A177-3AD203B41FA5}">
                      <a16:colId xmlns:a16="http://schemas.microsoft.com/office/drawing/2014/main" val="20003"/>
                    </a:ext>
                  </a:extLst>
                </a:gridCol>
                <a:gridCol w="321576">
                  <a:extLst>
                    <a:ext uri="{9D8B030D-6E8A-4147-A177-3AD203B41FA5}">
                      <a16:colId xmlns:a16="http://schemas.microsoft.com/office/drawing/2014/main" val="20004"/>
                    </a:ext>
                  </a:extLst>
                </a:gridCol>
                <a:gridCol w="321577">
                  <a:extLst>
                    <a:ext uri="{9D8B030D-6E8A-4147-A177-3AD203B41FA5}">
                      <a16:colId xmlns:a16="http://schemas.microsoft.com/office/drawing/2014/main" val="20005"/>
                    </a:ext>
                  </a:extLst>
                </a:gridCol>
                <a:gridCol w="321576">
                  <a:extLst>
                    <a:ext uri="{9D8B030D-6E8A-4147-A177-3AD203B41FA5}">
                      <a16:colId xmlns:a16="http://schemas.microsoft.com/office/drawing/2014/main" val="20006"/>
                    </a:ext>
                  </a:extLst>
                </a:gridCol>
                <a:gridCol w="320264">
                  <a:extLst>
                    <a:ext uri="{9D8B030D-6E8A-4147-A177-3AD203B41FA5}">
                      <a16:colId xmlns:a16="http://schemas.microsoft.com/office/drawing/2014/main" val="20007"/>
                    </a:ext>
                  </a:extLst>
                </a:gridCol>
                <a:gridCol w="321577">
                  <a:extLst>
                    <a:ext uri="{9D8B030D-6E8A-4147-A177-3AD203B41FA5}">
                      <a16:colId xmlns:a16="http://schemas.microsoft.com/office/drawing/2014/main" val="20008"/>
                    </a:ext>
                  </a:extLst>
                </a:gridCol>
                <a:gridCol w="321576">
                  <a:extLst>
                    <a:ext uri="{9D8B030D-6E8A-4147-A177-3AD203B41FA5}">
                      <a16:colId xmlns:a16="http://schemas.microsoft.com/office/drawing/2014/main" val="20009"/>
                    </a:ext>
                  </a:extLst>
                </a:gridCol>
              </a:tblGrid>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6</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11111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17</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2C2C2C"/>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23</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454545"/>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23</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454545"/>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23</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454545"/>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17</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2C2C2C"/>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6</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11111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1"/>
                  </a:ext>
                </a:extLst>
              </a:tr>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17</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2C2C2C"/>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51</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8C8C8C"/>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68</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BEBEBE"/>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68</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BEBEBE"/>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68</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BEBEBE"/>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51</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8C8C8C"/>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17</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2C2C2C"/>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2"/>
                  </a:ext>
                </a:extLst>
              </a:tr>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23</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454545"/>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68</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BEBEBE"/>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68</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BEBEBE"/>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23</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454545"/>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3"/>
                  </a:ext>
                </a:extLst>
              </a:tr>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23</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454545"/>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62</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AEAEAE"/>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79</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DCDCDC"/>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84</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ECECEC"/>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68</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BEBEBE"/>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23</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454545"/>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4"/>
                  </a:ext>
                </a:extLst>
              </a:tr>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23</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454545"/>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56</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9B9B9B"/>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68</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BEBEBE"/>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79</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DCDCDC"/>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68</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BEBEBE"/>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23</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454545"/>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5"/>
                  </a:ext>
                </a:extLst>
              </a:tr>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17</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2C2C2C"/>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45</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7F7F7F"/>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56</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9B9B9B"/>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62</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AEAEAE"/>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68</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51</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8C8C8C"/>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17</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2C2C2C"/>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6"/>
                  </a:ext>
                </a:extLst>
              </a:tr>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6</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11111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17</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2C2C2C"/>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23</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454545"/>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23</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454545"/>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23</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454545"/>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23</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454545"/>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17</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2C2C2C"/>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6</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11111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7"/>
                  </a:ext>
                </a:extLst>
              </a:tr>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11</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21212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23</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454545"/>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11</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21212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8"/>
                  </a:ext>
                </a:extLst>
              </a:tr>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6872428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Title 1"/>
          <p:cNvSpPr>
            <a:spLocks noGrp="1"/>
          </p:cNvSpPr>
          <p:nvPr>
            <p:ph type="title"/>
          </p:nvPr>
        </p:nvSpPr>
        <p:spPr/>
        <p:txBody>
          <a:bodyPr/>
          <a:lstStyle/>
          <a:p>
            <a:r>
              <a:rPr lang="en-US" altLang="en-US" dirty="0">
                <a:cs typeface="FreesiaUPC" pitchFamily="34" charset="-34"/>
              </a:rPr>
              <a:t>Smoothing filters: </a:t>
            </a:r>
            <a:r>
              <a:rPr lang="en-US" dirty="0">
                <a:solidFill>
                  <a:srgbClr val="FF0000"/>
                </a:solidFill>
              </a:rPr>
              <a:t>Median filter</a:t>
            </a:r>
          </a:p>
        </p:txBody>
      </p:sp>
      <p:sp>
        <p:nvSpPr>
          <p:cNvPr id="2199" name="Content Placeholder 2"/>
          <p:cNvSpPr>
            <a:spLocks noGrp="1"/>
          </p:cNvSpPr>
          <p:nvPr>
            <p:ph idx="1"/>
          </p:nvPr>
        </p:nvSpPr>
        <p:spPr>
          <a:xfrm>
            <a:off x="37578" y="990600"/>
            <a:ext cx="9067800" cy="2060575"/>
          </a:xfrm>
        </p:spPr>
        <p:txBody>
          <a:bodyPr/>
          <a:lstStyle/>
          <a:p>
            <a:pPr>
              <a:lnSpc>
                <a:spcPct val="90000"/>
              </a:lnSpc>
              <a:spcBef>
                <a:spcPct val="50000"/>
              </a:spcBef>
              <a:spcAft>
                <a:spcPct val="50000"/>
              </a:spcAft>
              <a:tabLst>
                <a:tab pos="573088" algn="l"/>
              </a:tabLst>
              <a:defRPr/>
            </a:pPr>
            <a:endParaRPr lang="en-US" sz="2800" kern="0" dirty="0">
              <a:solidFill>
                <a:srgbClr val="000000"/>
              </a:solidFill>
              <a:latin typeface="Myriad Roman"/>
            </a:endParaRPr>
          </a:p>
        </p:txBody>
      </p:sp>
      <p:graphicFrame>
        <p:nvGraphicFramePr>
          <p:cNvPr id="11" name="Group 4"/>
          <p:cNvGraphicFramePr>
            <a:graphicFrameLocks noGrp="1"/>
          </p:cNvGraphicFramePr>
          <p:nvPr>
            <p:extLst>
              <p:ext uri="{D42A27DB-BD31-4B8C-83A1-F6EECF244321}">
                <p14:modId xmlns:p14="http://schemas.microsoft.com/office/powerpoint/2010/main" val="2263667551"/>
              </p:ext>
            </p:extLst>
          </p:nvPr>
        </p:nvGraphicFramePr>
        <p:xfrm>
          <a:off x="347663" y="3270250"/>
          <a:ext cx="3213140" cy="3048000"/>
        </p:xfrm>
        <a:graphic>
          <a:graphicData uri="http://schemas.openxmlformats.org/drawingml/2006/table">
            <a:tbl>
              <a:tblPr/>
              <a:tblGrid>
                <a:gridCol w="321577">
                  <a:extLst>
                    <a:ext uri="{9D8B030D-6E8A-4147-A177-3AD203B41FA5}">
                      <a16:colId xmlns:a16="http://schemas.microsoft.com/office/drawing/2014/main" val="20000"/>
                    </a:ext>
                  </a:extLst>
                </a:gridCol>
                <a:gridCol w="321576">
                  <a:extLst>
                    <a:ext uri="{9D8B030D-6E8A-4147-A177-3AD203B41FA5}">
                      <a16:colId xmlns:a16="http://schemas.microsoft.com/office/drawing/2014/main" val="20001"/>
                    </a:ext>
                  </a:extLst>
                </a:gridCol>
                <a:gridCol w="320264">
                  <a:extLst>
                    <a:ext uri="{9D8B030D-6E8A-4147-A177-3AD203B41FA5}">
                      <a16:colId xmlns:a16="http://schemas.microsoft.com/office/drawing/2014/main" val="20002"/>
                    </a:ext>
                  </a:extLst>
                </a:gridCol>
                <a:gridCol w="321577">
                  <a:extLst>
                    <a:ext uri="{9D8B030D-6E8A-4147-A177-3AD203B41FA5}">
                      <a16:colId xmlns:a16="http://schemas.microsoft.com/office/drawing/2014/main" val="20003"/>
                    </a:ext>
                  </a:extLst>
                </a:gridCol>
                <a:gridCol w="321576">
                  <a:extLst>
                    <a:ext uri="{9D8B030D-6E8A-4147-A177-3AD203B41FA5}">
                      <a16:colId xmlns:a16="http://schemas.microsoft.com/office/drawing/2014/main" val="20004"/>
                    </a:ext>
                  </a:extLst>
                </a:gridCol>
                <a:gridCol w="321577">
                  <a:extLst>
                    <a:ext uri="{9D8B030D-6E8A-4147-A177-3AD203B41FA5}">
                      <a16:colId xmlns:a16="http://schemas.microsoft.com/office/drawing/2014/main" val="20005"/>
                    </a:ext>
                  </a:extLst>
                </a:gridCol>
                <a:gridCol w="321576">
                  <a:extLst>
                    <a:ext uri="{9D8B030D-6E8A-4147-A177-3AD203B41FA5}">
                      <a16:colId xmlns:a16="http://schemas.microsoft.com/office/drawing/2014/main" val="20006"/>
                    </a:ext>
                  </a:extLst>
                </a:gridCol>
                <a:gridCol w="320264">
                  <a:extLst>
                    <a:ext uri="{9D8B030D-6E8A-4147-A177-3AD203B41FA5}">
                      <a16:colId xmlns:a16="http://schemas.microsoft.com/office/drawing/2014/main" val="20007"/>
                    </a:ext>
                  </a:extLst>
                </a:gridCol>
                <a:gridCol w="321577">
                  <a:extLst>
                    <a:ext uri="{9D8B030D-6E8A-4147-A177-3AD203B41FA5}">
                      <a16:colId xmlns:a16="http://schemas.microsoft.com/office/drawing/2014/main" val="20008"/>
                    </a:ext>
                  </a:extLst>
                </a:gridCol>
                <a:gridCol w="321576">
                  <a:extLst>
                    <a:ext uri="{9D8B030D-6E8A-4147-A177-3AD203B41FA5}">
                      <a16:colId xmlns:a16="http://schemas.microsoft.com/office/drawing/2014/main" val="20009"/>
                    </a:ext>
                  </a:extLst>
                </a:gridCol>
              </a:tblGrid>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1"/>
                  </a:ext>
                </a:extLst>
              </a:tr>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2"/>
                  </a:ext>
                </a:extLst>
              </a:tr>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3"/>
                  </a:ext>
                </a:extLst>
              </a:tr>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4"/>
                  </a:ext>
                </a:extLst>
              </a:tr>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5"/>
                  </a:ext>
                </a:extLst>
              </a:tr>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6"/>
                  </a:ext>
                </a:extLst>
              </a:tr>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7"/>
                  </a:ext>
                </a:extLst>
              </a:tr>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bg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8"/>
                  </a:ext>
                </a:extLst>
              </a:tr>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9"/>
                  </a:ext>
                </a:extLst>
              </a:tr>
            </a:tbl>
          </a:graphicData>
        </a:graphic>
      </p:graphicFrame>
      <p:pic>
        <p:nvPicPr>
          <p:cNvPr id="2194" name="Picture 145" descr="txp_fig"/>
          <p:cNvPicPr>
            <a:picLocks noChangeAspect="1" noChangeArrowheads="1"/>
          </p:cNvPicPr>
          <p:nvPr>
            <p:custDataLst>
              <p:tags r:id="rId1"/>
            </p:custDataLst>
          </p:nvPr>
        </p:nvPicPr>
        <p:blipFill>
          <a:blip r:embed="rId4" cstate="print"/>
          <a:srcRect/>
          <a:stretch>
            <a:fillRect/>
          </a:stretch>
        </p:blipFill>
        <p:spPr bwMode="auto">
          <a:xfrm>
            <a:off x="1370013" y="6465887"/>
            <a:ext cx="952500" cy="315913"/>
          </a:xfrm>
          <a:prstGeom prst="rect">
            <a:avLst/>
          </a:prstGeom>
          <a:noFill/>
          <a:ln w="9525">
            <a:noFill/>
            <a:miter lim="800000"/>
            <a:headEnd/>
            <a:tailEnd/>
          </a:ln>
        </p:spPr>
      </p:pic>
      <p:sp>
        <p:nvSpPr>
          <p:cNvPr id="2195" name="Rectangle 146"/>
          <p:cNvSpPr>
            <a:spLocks noChangeArrowheads="1"/>
          </p:cNvSpPr>
          <p:nvPr/>
        </p:nvSpPr>
        <p:spPr bwMode="auto">
          <a:xfrm>
            <a:off x="639763" y="5407025"/>
            <a:ext cx="985837" cy="912812"/>
          </a:xfrm>
          <a:prstGeom prst="rect">
            <a:avLst/>
          </a:prstGeom>
          <a:noFill/>
          <a:ln w="38100">
            <a:solidFill>
              <a:srgbClr val="FF0000"/>
            </a:solidFill>
            <a:miter lim="800000"/>
            <a:headEnd/>
            <a:tailEnd/>
          </a:ln>
        </p:spPr>
        <p:txBody>
          <a:bodyPr wrap="none" anchor="ctr"/>
          <a:lstStyle/>
          <a:p>
            <a:pPr eaLnBrk="0" hangingPunct="0"/>
            <a:endParaRPr lang="en-US" sz="2400">
              <a:solidFill>
                <a:srgbClr val="000000"/>
              </a:solidFill>
              <a:latin typeface="Times" pitchFamily="18" charset="0"/>
            </a:endParaRPr>
          </a:p>
        </p:txBody>
      </p:sp>
      <p:sp>
        <p:nvSpPr>
          <p:cNvPr id="2201" name="Text Box 628"/>
          <p:cNvSpPr txBox="1">
            <a:spLocks noChangeArrowheads="1"/>
          </p:cNvSpPr>
          <p:nvPr/>
        </p:nvSpPr>
        <p:spPr bwMode="auto">
          <a:xfrm>
            <a:off x="7885113" y="6584950"/>
            <a:ext cx="1287462" cy="276225"/>
          </a:xfrm>
          <a:prstGeom prst="rect">
            <a:avLst/>
          </a:prstGeom>
          <a:noFill/>
          <a:ln w="9525">
            <a:noFill/>
            <a:miter lim="800000"/>
            <a:headEnd/>
            <a:tailEnd/>
          </a:ln>
        </p:spPr>
        <p:txBody>
          <a:bodyPr wrap="none">
            <a:spAutoFit/>
          </a:bodyPr>
          <a:lstStyle/>
          <a:p>
            <a:pPr eaLnBrk="0" hangingPunct="0"/>
            <a:r>
              <a:rPr lang="en-US" sz="1200" b="0">
                <a:solidFill>
                  <a:srgbClr val="000000"/>
                </a:solidFill>
                <a:cs typeface="Arial" pitchFamily="34" charset="0"/>
              </a:rPr>
              <a:t>Source: S. Seitz</a:t>
            </a:r>
          </a:p>
        </p:txBody>
      </p:sp>
      <p:graphicFrame>
        <p:nvGraphicFramePr>
          <p:cNvPr id="14" name="Group 4"/>
          <p:cNvGraphicFramePr>
            <a:graphicFrameLocks noGrp="1"/>
          </p:cNvGraphicFramePr>
          <p:nvPr>
            <p:extLst>
              <p:ext uri="{D42A27DB-BD31-4B8C-83A1-F6EECF244321}">
                <p14:modId xmlns:p14="http://schemas.microsoft.com/office/powerpoint/2010/main" val="229046287"/>
              </p:ext>
            </p:extLst>
          </p:nvPr>
        </p:nvGraphicFramePr>
        <p:xfrm>
          <a:off x="5715000" y="3295199"/>
          <a:ext cx="3213140" cy="3048000"/>
        </p:xfrm>
        <a:graphic>
          <a:graphicData uri="http://schemas.openxmlformats.org/drawingml/2006/table">
            <a:tbl>
              <a:tblPr/>
              <a:tblGrid>
                <a:gridCol w="321577">
                  <a:extLst>
                    <a:ext uri="{9D8B030D-6E8A-4147-A177-3AD203B41FA5}">
                      <a16:colId xmlns:a16="http://schemas.microsoft.com/office/drawing/2014/main" val="20000"/>
                    </a:ext>
                  </a:extLst>
                </a:gridCol>
                <a:gridCol w="321576">
                  <a:extLst>
                    <a:ext uri="{9D8B030D-6E8A-4147-A177-3AD203B41FA5}">
                      <a16:colId xmlns:a16="http://schemas.microsoft.com/office/drawing/2014/main" val="20001"/>
                    </a:ext>
                  </a:extLst>
                </a:gridCol>
                <a:gridCol w="320264">
                  <a:extLst>
                    <a:ext uri="{9D8B030D-6E8A-4147-A177-3AD203B41FA5}">
                      <a16:colId xmlns:a16="http://schemas.microsoft.com/office/drawing/2014/main" val="20002"/>
                    </a:ext>
                  </a:extLst>
                </a:gridCol>
                <a:gridCol w="321577">
                  <a:extLst>
                    <a:ext uri="{9D8B030D-6E8A-4147-A177-3AD203B41FA5}">
                      <a16:colId xmlns:a16="http://schemas.microsoft.com/office/drawing/2014/main" val="20003"/>
                    </a:ext>
                  </a:extLst>
                </a:gridCol>
                <a:gridCol w="321576">
                  <a:extLst>
                    <a:ext uri="{9D8B030D-6E8A-4147-A177-3AD203B41FA5}">
                      <a16:colId xmlns:a16="http://schemas.microsoft.com/office/drawing/2014/main" val="20004"/>
                    </a:ext>
                  </a:extLst>
                </a:gridCol>
                <a:gridCol w="321577">
                  <a:extLst>
                    <a:ext uri="{9D8B030D-6E8A-4147-A177-3AD203B41FA5}">
                      <a16:colId xmlns:a16="http://schemas.microsoft.com/office/drawing/2014/main" val="20005"/>
                    </a:ext>
                  </a:extLst>
                </a:gridCol>
                <a:gridCol w="321576">
                  <a:extLst>
                    <a:ext uri="{9D8B030D-6E8A-4147-A177-3AD203B41FA5}">
                      <a16:colId xmlns:a16="http://schemas.microsoft.com/office/drawing/2014/main" val="20006"/>
                    </a:ext>
                  </a:extLst>
                </a:gridCol>
                <a:gridCol w="320264">
                  <a:extLst>
                    <a:ext uri="{9D8B030D-6E8A-4147-A177-3AD203B41FA5}">
                      <a16:colId xmlns:a16="http://schemas.microsoft.com/office/drawing/2014/main" val="20007"/>
                    </a:ext>
                  </a:extLst>
                </a:gridCol>
                <a:gridCol w="321577">
                  <a:extLst>
                    <a:ext uri="{9D8B030D-6E8A-4147-A177-3AD203B41FA5}">
                      <a16:colId xmlns:a16="http://schemas.microsoft.com/office/drawing/2014/main" val="20008"/>
                    </a:ext>
                  </a:extLst>
                </a:gridCol>
                <a:gridCol w="321576">
                  <a:extLst>
                    <a:ext uri="{9D8B030D-6E8A-4147-A177-3AD203B41FA5}">
                      <a16:colId xmlns:a16="http://schemas.microsoft.com/office/drawing/2014/main" val="20009"/>
                    </a:ext>
                  </a:extLst>
                </a:gridCol>
              </a:tblGrid>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1"/>
                  </a:ext>
                </a:extLst>
              </a:tr>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endParaRPr kumimoji="0" lang="en-US" sz="1400" b="0" i="0" u="none" strike="noStrike" cap="none" normalizeH="0" baseline="0" dirty="0">
                        <a:ln>
                          <a:noFill/>
                        </a:ln>
                        <a:solidFill>
                          <a:schemeClr val="tx1"/>
                        </a:solidFill>
                        <a:effectLst/>
                        <a:latin typeface="Myriad Roman" pitchFamily="34" charset="0"/>
                      </a:endParaRP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2"/>
                  </a:ext>
                </a:extLst>
              </a:tr>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3"/>
                  </a:ext>
                </a:extLst>
              </a:tr>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4"/>
                  </a:ext>
                </a:extLst>
              </a:tr>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5"/>
                  </a:ext>
                </a:extLst>
              </a:tr>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tx1"/>
                          </a:solidFill>
                          <a:effectLst/>
                          <a:latin typeface="Myriad Roman" pitchFamily="34" charset="0"/>
                        </a:rPr>
                        <a:t>90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6"/>
                  </a:ext>
                </a:extLst>
              </a:tr>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7"/>
                  </a:ext>
                </a:extLst>
              </a:tr>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0</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8"/>
                  </a:ext>
                </a:extLst>
              </a:tr>
              <a:tr h="250188">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tc>
                  <a:txBody>
                    <a:bodyPr/>
                    <a:lstStyle>
                      <a:defPPr>
                        <a:defRPr lang="en-US"/>
                      </a:defPPr>
                      <a:lvl1pPr marL="0" algn="l" defTabSz="914400" rtl="0" eaLnBrk="1" latinLnBrk="0" hangingPunct="1">
                        <a:defRPr sz="1800" kern="1200">
                          <a:solidFill>
                            <a:schemeClr val="tx1"/>
                          </a:solidFill>
                          <a:latin typeface="Myriad Roman"/>
                        </a:defRPr>
                      </a:lvl1pPr>
                      <a:lvl2pPr marL="457200" algn="l" defTabSz="914400" rtl="0" eaLnBrk="1" latinLnBrk="0" hangingPunct="1">
                        <a:defRPr sz="1800" kern="1200">
                          <a:solidFill>
                            <a:schemeClr val="tx1"/>
                          </a:solidFill>
                          <a:latin typeface="Myriad Roman"/>
                        </a:defRPr>
                      </a:lvl2pPr>
                      <a:lvl3pPr marL="914400" algn="l" defTabSz="914400" rtl="0" eaLnBrk="1" latinLnBrk="0" hangingPunct="1">
                        <a:defRPr sz="1800" kern="1200">
                          <a:solidFill>
                            <a:schemeClr val="tx1"/>
                          </a:solidFill>
                          <a:latin typeface="Myriad Roman"/>
                        </a:defRPr>
                      </a:lvl3pPr>
                      <a:lvl4pPr marL="1371600" algn="l" defTabSz="914400" rtl="0" eaLnBrk="1" latinLnBrk="0" hangingPunct="1">
                        <a:defRPr sz="1800" kern="1200">
                          <a:solidFill>
                            <a:schemeClr val="tx1"/>
                          </a:solidFill>
                          <a:latin typeface="Myriad Roman"/>
                        </a:defRPr>
                      </a:lvl4pPr>
                      <a:lvl5pPr marL="1828800" algn="l" defTabSz="914400" rtl="0" eaLnBrk="1" latinLnBrk="0" hangingPunct="1">
                        <a:defRPr sz="1800" kern="1200">
                          <a:solidFill>
                            <a:schemeClr val="tx1"/>
                          </a:solidFill>
                          <a:latin typeface="Myriad Roman"/>
                        </a:defRPr>
                      </a:lvl5pPr>
                      <a:lvl6pPr marL="2286000" algn="l" defTabSz="914400" rtl="0" eaLnBrk="1" latinLnBrk="0" hangingPunct="1">
                        <a:defRPr sz="1800" kern="1200">
                          <a:solidFill>
                            <a:schemeClr val="tx1"/>
                          </a:solidFill>
                          <a:latin typeface="Myriad Roman"/>
                        </a:defRPr>
                      </a:lvl6pPr>
                      <a:lvl7pPr marL="2743200" algn="l" defTabSz="914400" rtl="0" eaLnBrk="1" latinLnBrk="0" hangingPunct="1">
                        <a:defRPr sz="1800" kern="1200">
                          <a:solidFill>
                            <a:schemeClr val="tx1"/>
                          </a:solidFill>
                          <a:latin typeface="Myriad Roman"/>
                        </a:defRPr>
                      </a:lvl7pPr>
                      <a:lvl8pPr marL="3200400" algn="l" defTabSz="914400" rtl="0" eaLnBrk="1" latinLnBrk="0" hangingPunct="1">
                        <a:defRPr sz="1800" kern="1200">
                          <a:solidFill>
                            <a:schemeClr val="tx1"/>
                          </a:solidFill>
                          <a:latin typeface="Myriad Roman"/>
                        </a:defRPr>
                      </a:lvl8pPr>
                      <a:lvl9pPr marL="3657600" algn="l" defTabSz="914400" rtl="0" eaLnBrk="1" latinLnBrk="0" hangingPunct="1">
                        <a:defRPr sz="1800" kern="1200">
                          <a:solidFill>
                            <a:schemeClr val="tx1"/>
                          </a:solidFill>
                          <a:latin typeface="Myriad Roman"/>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sz="1400" b="0" i="0" u="none" strike="noStrike" cap="none" normalizeH="0" baseline="0" dirty="0">
                          <a:ln>
                            <a:noFill/>
                          </a:ln>
                          <a:solidFill>
                            <a:schemeClr val="bg1"/>
                          </a:solidFill>
                          <a:effectLst/>
                          <a:latin typeface="Myriad Roman" pitchFamily="34" charset="0"/>
                        </a:rPr>
                        <a:t>-</a:t>
                      </a:r>
                    </a:p>
                  </a:txBody>
                  <a:tcPr marL="0" marR="0" horzOverflow="overflow">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8983934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3"/>
          <p:cNvSpPr>
            <a:spLocks noGrp="1"/>
          </p:cNvSpPr>
          <p:nvPr>
            <p:ph type="sldNum" sz="quarter" idx="12"/>
          </p:nvPr>
        </p:nvSpPr>
        <p:spPr bwMode="auto">
          <a:xfrm>
            <a:off x="6477000" y="6645275"/>
            <a:ext cx="2667000" cy="2127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normAutofit fontScale="77500" lnSpcReduction="20000"/>
          </a:bodyPr>
          <a:lstStyle>
            <a:lvl1pPr>
              <a:defRPr sz="2400">
                <a:solidFill>
                  <a:schemeClr val="tx1"/>
                </a:solidFill>
                <a:latin typeface="Times New Roman" panose="02020603050405020304" pitchFamily="18" charset="0"/>
                <a:cs typeface="Angsana New" panose="02020603050405020304" pitchFamily="18" charset="-34"/>
              </a:defRPr>
            </a:lvl1pPr>
            <a:lvl2pPr marL="742950" indent="-285750">
              <a:defRPr sz="2400">
                <a:solidFill>
                  <a:schemeClr val="tx1"/>
                </a:solidFill>
                <a:latin typeface="Times New Roman" panose="02020603050405020304" pitchFamily="18" charset="0"/>
                <a:cs typeface="Angsana New" panose="02020603050405020304" pitchFamily="18" charset="-34"/>
              </a:defRPr>
            </a:lvl2pPr>
            <a:lvl3pPr marL="1143000" indent="-228600">
              <a:defRPr sz="2400">
                <a:solidFill>
                  <a:schemeClr val="tx1"/>
                </a:solidFill>
                <a:latin typeface="Times New Roman" panose="02020603050405020304" pitchFamily="18" charset="0"/>
                <a:cs typeface="Angsana New" panose="02020603050405020304" pitchFamily="18" charset="-34"/>
              </a:defRPr>
            </a:lvl3pPr>
            <a:lvl4pPr marL="1600200" indent="-228600">
              <a:defRPr sz="2400">
                <a:solidFill>
                  <a:schemeClr val="tx1"/>
                </a:solidFill>
                <a:latin typeface="Times New Roman" panose="02020603050405020304" pitchFamily="18" charset="0"/>
                <a:cs typeface="Angsana New" panose="02020603050405020304" pitchFamily="18" charset="-34"/>
              </a:defRPr>
            </a:lvl4pPr>
            <a:lvl5pPr marL="2057400" indent="-22860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a:defRPr/>
            </a:pPr>
            <a:r>
              <a:rPr lang="en-US" altLang="zh-TW" sz="1200" b="0">
                <a:latin typeface="Tahoma" panose="020B0604030504040204" pitchFamily="34" charset="0"/>
                <a:ea typeface="PMingLiU" panose="02020500000000000000" pitchFamily="18" charset="-120"/>
              </a:rPr>
              <a:t>-</a:t>
            </a:r>
            <a:fld id="{74913966-2088-4AE7-84D6-21F2745739EA}" type="slidenum">
              <a:rPr lang="en-US" altLang="zh-TW" sz="1200" b="0" smtClean="0">
                <a:latin typeface="Tahoma" panose="020B0604030504040204" pitchFamily="34" charset="0"/>
                <a:ea typeface="PMingLiU" panose="02020500000000000000" pitchFamily="18" charset="-120"/>
              </a:rPr>
              <a:pPr>
                <a:defRPr/>
              </a:pPr>
              <a:t>82</a:t>
            </a:fld>
            <a:r>
              <a:rPr lang="en-US" altLang="zh-TW" sz="1200" b="0">
                <a:latin typeface="Tahoma" panose="020B0604030504040204" pitchFamily="34" charset="0"/>
                <a:ea typeface="PMingLiU" panose="02020500000000000000" pitchFamily="18" charset="-120"/>
              </a:rPr>
              <a:t>-</a:t>
            </a:r>
          </a:p>
        </p:txBody>
      </p:sp>
      <p:sp>
        <p:nvSpPr>
          <p:cNvPr id="54275" name="Rectangle 2"/>
          <p:cNvSpPr>
            <a:spLocks noGrp="1" noChangeArrowheads="1"/>
          </p:cNvSpPr>
          <p:nvPr>
            <p:ph type="title"/>
          </p:nvPr>
        </p:nvSpPr>
        <p:spPr>
          <a:xfrm>
            <a:off x="20638" y="-7938"/>
            <a:ext cx="9123362" cy="922338"/>
          </a:xfrm>
        </p:spPr>
        <p:txBody>
          <a:bodyPr/>
          <a:lstStyle/>
          <a:p>
            <a:pPr eaLnBrk="1" hangingPunct="1"/>
            <a:r>
              <a:rPr lang="en-US" altLang="en-US">
                <a:cs typeface="FreesiaUPC" pitchFamily="34" charset="-34"/>
              </a:rPr>
              <a:t>Non-linear smoothing- Median filtering</a:t>
            </a:r>
          </a:p>
        </p:txBody>
      </p:sp>
      <p:sp>
        <p:nvSpPr>
          <p:cNvPr id="54276" name="Rectangle 7" descr="Rectangle: Click to edit Master text styles&#10;Second level&#10;Third level&#10;Fourth level&#10;Fifth level"/>
          <p:cNvSpPr>
            <a:spLocks noGrp="1" noChangeArrowheads="1"/>
          </p:cNvSpPr>
          <p:nvPr>
            <p:ph type="body" idx="1"/>
          </p:nvPr>
        </p:nvSpPr>
        <p:spPr>
          <a:xfrm>
            <a:off x="38100" y="990600"/>
            <a:ext cx="9067800" cy="5638800"/>
          </a:xfrm>
        </p:spPr>
        <p:txBody>
          <a:bodyPr/>
          <a:lstStyle/>
          <a:p>
            <a:pPr eaLnBrk="1" hangingPunct="1"/>
            <a:r>
              <a:rPr lang="en-US" altLang="en-US" sz="2900">
                <a:cs typeface="FreesiaUPC" pitchFamily="34" charset="-34"/>
              </a:rPr>
              <a:t>nonlinear</a:t>
            </a:r>
          </a:p>
          <a:p>
            <a:pPr lvl="1" eaLnBrk="1" hangingPunct="1"/>
            <a:r>
              <a:rPr lang="en-US" altLang="en-US" sz="2200">
                <a:cs typeface="FreesiaUPC" pitchFamily="34" charset="-34"/>
              </a:rPr>
              <a:t>median{ x(m) + y(m) } </a:t>
            </a:r>
            <a:r>
              <a:rPr lang="en-US" altLang="en-US" sz="2200">
                <a:cs typeface="FreesiaUPC" pitchFamily="34" charset="-34"/>
                <a:sym typeface="Symbol" panose="05050102010706020507" pitchFamily="18" charset="2"/>
              </a:rPr>
              <a:t></a:t>
            </a:r>
            <a:r>
              <a:rPr lang="en-US" altLang="en-US" sz="2200">
                <a:cs typeface="FreesiaUPC" pitchFamily="34" charset="-34"/>
              </a:rPr>
              <a:t> median{x(m)} + median{y(m)}</a:t>
            </a:r>
          </a:p>
          <a:p>
            <a:pPr eaLnBrk="1" hangingPunct="1"/>
            <a:r>
              <a:rPr lang="en-US" altLang="en-US" sz="2900">
                <a:cs typeface="FreesiaUPC" pitchFamily="34" charset="-34"/>
              </a:rPr>
              <a:t>Odd window size is commonly used</a:t>
            </a:r>
          </a:p>
          <a:p>
            <a:pPr lvl="1" eaLnBrk="1" hangingPunct="1"/>
            <a:r>
              <a:rPr lang="en-US" altLang="en-US" sz="2200">
                <a:cs typeface="FreesiaUPC" pitchFamily="34" charset="-34"/>
              </a:rPr>
              <a:t>3x3, 5x5, 7x7</a:t>
            </a:r>
          </a:p>
          <a:p>
            <a:pPr lvl="1" eaLnBrk="1" hangingPunct="1"/>
            <a:r>
              <a:rPr lang="en-US" altLang="en-US" sz="2200">
                <a:cs typeface="FreesiaUPC" pitchFamily="34" charset="-34"/>
              </a:rPr>
              <a:t>5-pixel “</a:t>
            </a:r>
            <a:r>
              <a:rPr lang="en-US" altLang="en-US" sz="3000">
                <a:cs typeface="FreesiaUPC" pitchFamily="34" charset="-34"/>
              </a:rPr>
              <a:t>+</a:t>
            </a:r>
            <a:r>
              <a:rPr lang="en-US" altLang="en-US" sz="2200">
                <a:cs typeface="FreesiaUPC" pitchFamily="34" charset="-34"/>
              </a:rPr>
              <a:t>”-shaped window</a:t>
            </a:r>
            <a:endParaRPr lang="en-US" altLang="en-US" sz="1200">
              <a:cs typeface="FreesiaUPC" pitchFamily="34" charset="-34"/>
            </a:endParaRPr>
          </a:p>
          <a:p>
            <a:pPr eaLnBrk="1" hangingPunct="1"/>
            <a:r>
              <a:rPr lang="en-US" altLang="en-US" sz="2900">
                <a:cs typeface="FreesiaUPC" pitchFamily="34" charset="-34"/>
              </a:rPr>
              <a:t>for even-sized windows take the average of two middle values as output</a:t>
            </a:r>
          </a:p>
          <a:p>
            <a:pPr eaLnBrk="1" hangingPunct="1">
              <a:spcBef>
                <a:spcPct val="20000"/>
              </a:spcBef>
              <a:buClr>
                <a:schemeClr val="hlink"/>
              </a:buClr>
              <a:buSzPct val="55000"/>
              <a:buFont typeface="Wingdings" panose="05000000000000000000" pitchFamily="2" charset="2"/>
              <a:buChar char="n"/>
            </a:pPr>
            <a:r>
              <a:rPr lang="en-US" altLang="en-US" sz="2800">
                <a:cs typeface="FreesiaUPC" pitchFamily="34" charset="-34"/>
              </a:rPr>
              <a:t>resilient to statistical outliers</a:t>
            </a:r>
          </a:p>
          <a:p>
            <a:pPr eaLnBrk="1" hangingPunct="1">
              <a:spcBef>
                <a:spcPct val="20000"/>
              </a:spcBef>
              <a:buClr>
                <a:schemeClr val="hlink"/>
              </a:buClr>
              <a:buSzPct val="55000"/>
              <a:buFont typeface="Wingdings" panose="05000000000000000000" pitchFamily="2" charset="2"/>
              <a:buChar char="n"/>
            </a:pPr>
            <a:r>
              <a:rPr lang="en-US" altLang="en-US" sz="2800">
                <a:cs typeface="FreesiaUPC" pitchFamily="34" charset="-34"/>
              </a:rPr>
              <a:t>incurs less blurring</a:t>
            </a:r>
          </a:p>
          <a:p>
            <a:pPr eaLnBrk="1" hangingPunct="1">
              <a:spcBef>
                <a:spcPct val="20000"/>
              </a:spcBef>
              <a:buClr>
                <a:schemeClr val="hlink"/>
              </a:buClr>
              <a:buSzPct val="55000"/>
              <a:buFont typeface="Wingdings" panose="05000000000000000000" pitchFamily="2" charset="2"/>
              <a:buChar char="n"/>
            </a:pPr>
            <a:r>
              <a:rPr lang="en-US" altLang="en-US" sz="2800">
                <a:cs typeface="FreesiaUPC" pitchFamily="34" charset="-34"/>
              </a:rPr>
              <a:t>simple to implement</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20638" y="-7938"/>
            <a:ext cx="9123362" cy="922338"/>
          </a:xfrm>
        </p:spPr>
        <p:txBody>
          <a:bodyPr/>
          <a:lstStyle/>
          <a:p>
            <a:pPr eaLnBrk="1" hangingPunct="1"/>
            <a:r>
              <a:rPr lang="en-US" altLang="en-US" sz="3200">
                <a:cs typeface="FreesiaUPC" pitchFamily="34" charset="-34"/>
              </a:rPr>
              <a:t>Median filter example</a:t>
            </a:r>
            <a:endParaRPr lang="en-US" altLang="en-US">
              <a:cs typeface="FreesiaUPC" pitchFamily="34" charset="-34"/>
            </a:endParaRPr>
          </a:p>
        </p:txBody>
      </p:sp>
      <p:sp>
        <p:nvSpPr>
          <p:cNvPr id="56323" name="Rectangle 3"/>
          <p:cNvSpPr>
            <a:spLocks noGrp="1" noChangeArrowheads="1"/>
          </p:cNvSpPr>
          <p:nvPr>
            <p:ph sz="quarter" idx="1"/>
          </p:nvPr>
        </p:nvSpPr>
        <p:spPr>
          <a:xfrm>
            <a:off x="38100" y="990600"/>
            <a:ext cx="9067800" cy="5638800"/>
          </a:xfrm>
        </p:spPr>
        <p:txBody>
          <a:bodyPr/>
          <a:lstStyle/>
          <a:p>
            <a:pPr eaLnBrk="1" hangingPunct="1"/>
            <a:r>
              <a:rPr lang="en-US" altLang="en-US" sz="2400">
                <a:cs typeface="FreesiaUPC" pitchFamily="34" charset="-34"/>
              </a:rPr>
              <a:t>Very effective for removing “salt and pepper” noise (i.e., random occurrences of black and white pixels).</a:t>
            </a:r>
          </a:p>
        </p:txBody>
      </p:sp>
      <p:pic>
        <p:nvPicPr>
          <p:cNvPr id="56324" name="Picture 4" descr="gonzalez_p194"/>
          <p:cNvPicPr>
            <a:picLocks noChangeAspect="1" noChangeArrowheads="1"/>
          </p:cNvPicPr>
          <p:nvPr/>
        </p:nvPicPr>
        <p:blipFill>
          <a:blip r:embed="rId3">
            <a:extLst>
              <a:ext uri="{28A0092B-C50C-407E-A947-70E740481C1C}">
                <a14:useLocalDpi xmlns:a14="http://schemas.microsoft.com/office/drawing/2010/main" val="0"/>
              </a:ext>
            </a:extLst>
          </a:blip>
          <a:srcRect b="47406"/>
          <a:stretch>
            <a:fillRect/>
          </a:stretch>
        </p:blipFill>
        <p:spPr bwMode="auto">
          <a:xfrm>
            <a:off x="990600" y="2971800"/>
            <a:ext cx="3760788" cy="215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5" name="Picture 5" descr="gonzalez_p194"/>
          <p:cNvPicPr>
            <a:picLocks noChangeAspect="1" noChangeArrowheads="1"/>
          </p:cNvPicPr>
          <p:nvPr/>
        </p:nvPicPr>
        <p:blipFill>
          <a:blip r:embed="rId3">
            <a:extLst>
              <a:ext uri="{28A0092B-C50C-407E-A947-70E740481C1C}">
                <a14:useLocalDpi xmlns:a14="http://schemas.microsoft.com/office/drawing/2010/main" val="0"/>
              </a:ext>
            </a:extLst>
          </a:blip>
          <a:srcRect t="52594"/>
          <a:stretch>
            <a:fillRect/>
          </a:stretch>
        </p:blipFill>
        <p:spPr bwMode="auto">
          <a:xfrm>
            <a:off x="4953000" y="4495800"/>
            <a:ext cx="3913188" cy="202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6" name="Text Box 6"/>
          <p:cNvSpPr txBox="1">
            <a:spLocks noChangeArrowheads="1"/>
          </p:cNvSpPr>
          <p:nvPr/>
        </p:nvSpPr>
        <p:spPr bwMode="auto">
          <a:xfrm>
            <a:off x="5334000" y="4038600"/>
            <a:ext cx="1085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kumimoji="1" lang="en-US" altLang="en-US" sz="1800">
                <a:latin typeface="Times New Roman" panose="02020603050405020304" pitchFamily="18" charset="0"/>
                <a:cs typeface="Angsana New" pitchFamily="18" charset="-120"/>
              </a:rPr>
              <a:t>averaging</a:t>
            </a:r>
          </a:p>
        </p:txBody>
      </p:sp>
      <p:sp>
        <p:nvSpPr>
          <p:cNvPr id="56327" name="Text Box 7"/>
          <p:cNvSpPr txBox="1">
            <a:spLocks noChangeArrowheads="1"/>
          </p:cNvSpPr>
          <p:nvPr/>
        </p:nvSpPr>
        <p:spPr bwMode="auto">
          <a:xfrm>
            <a:off x="7391400" y="3733800"/>
            <a:ext cx="920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kumimoji="1" lang="en-US" altLang="en-US" sz="1800">
                <a:latin typeface="Times New Roman" panose="02020603050405020304" pitchFamily="18" charset="0"/>
                <a:cs typeface="Angsana New" pitchFamily="18" charset="-120"/>
              </a:rPr>
              <a:t>median </a:t>
            </a:r>
          </a:p>
          <a:p>
            <a:pPr eaLnBrk="1" hangingPunct="1">
              <a:spcBef>
                <a:spcPct val="0"/>
              </a:spcBef>
              <a:buClrTx/>
              <a:buSzTx/>
              <a:buFontTx/>
              <a:buNone/>
            </a:pPr>
            <a:r>
              <a:rPr kumimoji="1" lang="en-US" altLang="en-US" sz="1800">
                <a:latin typeface="Times New Roman" panose="02020603050405020304" pitchFamily="18" charset="0"/>
                <a:cs typeface="Angsana New" pitchFamily="18" charset="-120"/>
              </a:rPr>
              <a:t>filtering</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8"/>
          <p:cNvSpPr>
            <a:spLocks noGrp="1" noChangeArrowheads="1"/>
          </p:cNvSpPr>
          <p:nvPr>
            <p:ph type="title"/>
          </p:nvPr>
        </p:nvSpPr>
        <p:spPr>
          <a:xfrm>
            <a:off x="20638" y="-7938"/>
            <a:ext cx="9123362" cy="922338"/>
          </a:xfrm>
        </p:spPr>
        <p:txBody>
          <a:bodyPr/>
          <a:lstStyle/>
          <a:p>
            <a:pPr eaLnBrk="1" hangingPunct="1"/>
            <a:r>
              <a:rPr lang="en-US" altLang="en-US">
                <a:cs typeface="FreesiaUPC" pitchFamily="34" charset="-34"/>
              </a:rPr>
              <a:t>Median filter example</a:t>
            </a:r>
          </a:p>
        </p:txBody>
      </p:sp>
      <p:pic>
        <p:nvPicPr>
          <p:cNvPr id="58371" name="Picture 6"/>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76200" y="1524000"/>
            <a:ext cx="9007475" cy="4038600"/>
          </a:xfrm>
          <a:noFill/>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altLang="en-US">
                <a:cs typeface="FreesiaUPC" pitchFamily="34" charset="-34"/>
              </a:rPr>
              <a:t>Result of median filter</a:t>
            </a:r>
          </a:p>
        </p:txBody>
      </p:sp>
      <p:pic>
        <p:nvPicPr>
          <p:cNvPr id="60419" name="Picture 3" descr="sunglassesuncorrect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057400"/>
            <a:ext cx="4156075"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0" name="Picture 4" descr="sunglassescorrec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2057400"/>
            <a:ext cx="4141788" cy="323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1" name="Text Box 5"/>
          <p:cNvSpPr txBox="1">
            <a:spLocks noChangeArrowheads="1"/>
          </p:cNvSpPr>
          <p:nvPr/>
        </p:nvSpPr>
        <p:spPr bwMode="auto">
          <a:xfrm>
            <a:off x="609600" y="5553075"/>
            <a:ext cx="35687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lang="en-US" altLang="en-US" sz="2800">
                <a:latin typeface="Times New Roman" panose="02020603050405020304" pitchFamily="18" charset="0"/>
                <a:cs typeface="Angsana New" pitchFamily="18" charset="-120"/>
              </a:rPr>
              <a:t>Noise from Glass effect</a:t>
            </a:r>
          </a:p>
        </p:txBody>
      </p:sp>
      <p:sp>
        <p:nvSpPr>
          <p:cNvPr id="60422" name="Text Box 6"/>
          <p:cNvSpPr txBox="1">
            <a:spLocks noChangeArrowheads="1"/>
          </p:cNvSpPr>
          <p:nvPr/>
        </p:nvSpPr>
        <p:spPr bwMode="auto">
          <a:xfrm>
            <a:off x="4505325" y="5562600"/>
            <a:ext cx="45624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lang="en-US" altLang="en-US" sz="2800">
                <a:latin typeface="Times New Roman" panose="02020603050405020304" pitchFamily="18" charset="0"/>
                <a:cs typeface="Angsana New" pitchFamily="18" charset="-120"/>
              </a:rPr>
              <a:t>Remove noise by median filter</a:t>
            </a:r>
          </a:p>
        </p:txBody>
      </p:sp>
    </p:spTree>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20638" y="-7938"/>
            <a:ext cx="9123362" cy="922338"/>
          </a:xfrm>
        </p:spPr>
        <p:txBody>
          <a:bodyPr/>
          <a:lstStyle/>
          <a:p>
            <a:pPr eaLnBrk="1" hangingPunct="1"/>
            <a:r>
              <a:rPr lang="en-US" altLang="en-US" sz="3200">
                <a:cs typeface="FreesiaUPC" pitchFamily="34" charset="-34"/>
              </a:rPr>
              <a:t>Order statistics filters</a:t>
            </a:r>
          </a:p>
        </p:txBody>
      </p:sp>
      <p:sp>
        <p:nvSpPr>
          <p:cNvPr id="2" name="Content Placeholder 1"/>
          <p:cNvSpPr>
            <a:spLocks noGrp="1"/>
          </p:cNvSpPr>
          <p:nvPr>
            <p:ph sz="quarter" idx="1"/>
          </p:nvPr>
        </p:nvSpPr>
        <p:spPr>
          <a:xfrm>
            <a:off x="38100" y="990600"/>
            <a:ext cx="9067800" cy="5638800"/>
          </a:xfrm>
        </p:spPr>
        <p:txBody>
          <a:bodyPr/>
          <a:lstStyle/>
          <a:p>
            <a:pPr marL="320040" indent="-320040" eaLnBrk="1" fontAlgn="auto" hangingPunct="1">
              <a:spcAft>
                <a:spcPts val="0"/>
              </a:spcAft>
              <a:buFont typeface="Wingdings"/>
              <a:buChar char=""/>
              <a:defRPr/>
            </a:pPr>
            <a:r>
              <a:rPr lang="en-US" altLang="en-US" sz="2800" dirty="0"/>
              <a:t>Other order statistics: </a:t>
            </a:r>
          </a:p>
          <a:p>
            <a:pPr marL="548640" lvl="1" indent="-274320" eaLnBrk="1" fontAlgn="auto" hangingPunct="1">
              <a:spcAft>
                <a:spcPts val="0"/>
              </a:spcAft>
              <a:buFont typeface="Wingdings 2"/>
              <a:buChar char=""/>
              <a:defRPr/>
            </a:pPr>
            <a:r>
              <a:rPr lang="en-US" altLang="en-US" sz="2400" dirty="0"/>
              <a:t>Min filter, max filter, x-percentile …</a:t>
            </a:r>
          </a:p>
          <a:p>
            <a:pPr eaLnBrk="1" hangingPunct="1">
              <a:defRPr/>
            </a:pPr>
            <a:endParaRPr lang="en-US" dirty="0"/>
          </a:p>
        </p:txBody>
      </p:sp>
      <p:graphicFrame>
        <p:nvGraphicFramePr>
          <p:cNvPr id="61444" name="Object 3"/>
          <p:cNvGraphicFramePr>
            <a:graphicFrameLocks noChangeAspect="1"/>
          </p:cNvGraphicFramePr>
          <p:nvPr/>
        </p:nvGraphicFramePr>
        <p:xfrm>
          <a:off x="0" y="5664200"/>
          <a:ext cx="2895600" cy="584200"/>
        </p:xfrm>
        <a:graphic>
          <a:graphicData uri="http://schemas.openxmlformats.org/presentationml/2006/ole">
            <mc:AlternateContent xmlns:mc="http://schemas.openxmlformats.org/markup-compatibility/2006">
              <mc:Choice xmlns:v="urn:schemas-microsoft-com:vml" Requires="v">
                <p:oleObj spid="_x0000_s61491" name="Equation" r:id="rId4" imgW="1574117" imgH="317362" progId="Equation.3">
                  <p:embed/>
                </p:oleObj>
              </mc:Choice>
              <mc:Fallback>
                <p:oleObj name="Equation" r:id="rId4" imgW="1574117" imgH="317362"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664200"/>
                        <a:ext cx="2895600"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45" name="Object 4"/>
          <p:cNvGraphicFramePr>
            <a:graphicFrameLocks noChangeAspect="1"/>
          </p:cNvGraphicFramePr>
          <p:nvPr/>
        </p:nvGraphicFramePr>
        <p:xfrm>
          <a:off x="6248400" y="5664200"/>
          <a:ext cx="2895600" cy="584200"/>
        </p:xfrm>
        <a:graphic>
          <a:graphicData uri="http://schemas.openxmlformats.org/presentationml/2006/ole">
            <mc:AlternateContent xmlns:mc="http://schemas.openxmlformats.org/markup-compatibility/2006">
              <mc:Choice xmlns:v="urn:schemas-microsoft-com:vml" Requires="v">
                <p:oleObj spid="_x0000_s61492" name="Equation" r:id="rId6" imgW="1574117" imgH="317362" progId="Equation.3">
                  <p:embed/>
                </p:oleObj>
              </mc:Choice>
              <mc:Fallback>
                <p:oleObj name="Equation" r:id="rId6" imgW="1574117" imgH="317362"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8400" y="5664200"/>
                        <a:ext cx="2895600"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46" name="Object 5"/>
          <p:cNvGraphicFramePr>
            <a:graphicFrameLocks noChangeAspect="1"/>
          </p:cNvGraphicFramePr>
          <p:nvPr/>
        </p:nvGraphicFramePr>
        <p:xfrm>
          <a:off x="3124200" y="5664200"/>
          <a:ext cx="2895600" cy="560388"/>
        </p:xfrm>
        <a:graphic>
          <a:graphicData uri="http://schemas.openxmlformats.org/presentationml/2006/ole">
            <mc:AlternateContent xmlns:mc="http://schemas.openxmlformats.org/markup-compatibility/2006">
              <mc:Choice xmlns:v="urn:schemas-microsoft-com:vml" Requires="v">
                <p:oleObj spid="_x0000_s61493" name="Equation" r:id="rId8" imgW="1574800" imgH="304800" progId="Equation.3">
                  <p:embed/>
                </p:oleObj>
              </mc:Choice>
              <mc:Fallback>
                <p:oleObj name="Equation" r:id="rId8" imgW="1574800" imgH="304800" progId="Equation.3">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4200" y="5664200"/>
                        <a:ext cx="2895600" cy="560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61447" name="Picture 6" descr="baboon_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05600" y="114300"/>
            <a:ext cx="2146300" cy="214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8" name="Picture 7" descr="median_baboon_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625" y="2655888"/>
            <a:ext cx="3171825"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9" name="Picture 8" descr="max_baboon_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95600" y="2655888"/>
            <a:ext cx="3171825"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0" name="Picture 10" descr="min_baboon_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43600" y="2655888"/>
            <a:ext cx="3268663"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51" name="Text Box 11"/>
          <p:cNvSpPr txBox="1">
            <a:spLocks noChangeArrowheads="1"/>
          </p:cNvSpPr>
          <p:nvPr/>
        </p:nvSpPr>
        <p:spPr bwMode="auto">
          <a:xfrm>
            <a:off x="7162800" y="2168525"/>
            <a:ext cx="1066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50000"/>
              </a:spcBef>
              <a:buClrTx/>
              <a:buSzTx/>
              <a:buFontTx/>
              <a:buNone/>
            </a:pPr>
            <a:r>
              <a:rPr lang="en-US" altLang="en-US" sz="1600">
                <a:latin typeface="Arial" panose="020B0604020202020204" pitchFamily="34" charset="0"/>
                <a:ea typeface="PMingLiU" panose="02020500000000000000" pitchFamily="18" charset="-120"/>
                <a:cs typeface="Angsana New" pitchFamily="18" charset="-120"/>
              </a:rPr>
              <a:t>original</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20638" y="-7938"/>
            <a:ext cx="9123362" cy="922338"/>
          </a:xfrm>
        </p:spPr>
        <p:txBody>
          <a:bodyPr/>
          <a:lstStyle/>
          <a:p>
            <a:pPr eaLnBrk="1" hangingPunct="1"/>
            <a:r>
              <a:rPr lang="en-US" altLang="en-US">
                <a:cs typeface="FreesiaUPC" pitchFamily="34" charset="-34"/>
              </a:rPr>
              <a:t>Sharpening Spatial Filters</a:t>
            </a:r>
          </a:p>
        </p:txBody>
      </p:sp>
      <p:sp>
        <p:nvSpPr>
          <p:cNvPr id="63491" name="Rectangle 3"/>
          <p:cNvSpPr>
            <a:spLocks noGrp="1" noChangeArrowheads="1"/>
          </p:cNvSpPr>
          <p:nvPr>
            <p:ph sz="quarter" idx="1"/>
          </p:nvPr>
        </p:nvSpPr>
        <p:spPr>
          <a:xfrm>
            <a:off x="38100" y="990600"/>
            <a:ext cx="9067800" cy="5638800"/>
          </a:xfrm>
        </p:spPr>
        <p:txBody>
          <a:bodyPr/>
          <a:lstStyle/>
          <a:p>
            <a:pPr eaLnBrk="1" hangingPunct="1"/>
            <a:r>
              <a:rPr lang="en-US" altLang="en-US">
                <a:cs typeface="FreesiaUPC" pitchFamily="34" charset="-34"/>
              </a:rPr>
              <a:t>The principal objective </a:t>
            </a:r>
          </a:p>
          <a:p>
            <a:pPr lvl="1" eaLnBrk="1" hangingPunct="1"/>
            <a:r>
              <a:rPr lang="en-US" altLang="en-US">
                <a:cs typeface="FreesiaUPC" pitchFamily="34" charset="-34"/>
              </a:rPr>
              <a:t>highlight fine detail in an image or to enhance detail that has been blurred </a:t>
            </a:r>
          </a:p>
          <a:p>
            <a:pPr lvl="2" eaLnBrk="1" hangingPunct="1"/>
            <a:r>
              <a:rPr lang="en-US" altLang="en-US">
                <a:cs typeface="FreesiaUPC" pitchFamily="34" charset="-34"/>
              </a:rPr>
              <a:t>either in error or as an natural effect of a particular method of image acquisition.</a:t>
            </a:r>
          </a:p>
          <a:p>
            <a:pPr eaLnBrk="1" hangingPunct="1"/>
            <a:r>
              <a:rPr lang="en-US" altLang="en-US">
                <a:cs typeface="FreesiaUPC" pitchFamily="34" charset="-34"/>
              </a:rPr>
              <a:t>Normally, sharpening is done by highlighting the transitions in intensity</a:t>
            </a:r>
          </a:p>
          <a:p>
            <a:pPr eaLnBrk="1" hangingPunct="1"/>
            <a:r>
              <a:rPr lang="en-US" altLang="en-US">
                <a:cs typeface="FreesiaUPC" pitchFamily="34" charset="-34"/>
              </a:rPr>
              <a:t>Methods</a:t>
            </a:r>
          </a:p>
          <a:p>
            <a:pPr lvl="1" eaLnBrk="1" hangingPunct="1"/>
            <a:r>
              <a:rPr lang="en-US" altLang="en-US">
                <a:cs typeface="FreesiaUPC" pitchFamily="34" charset="-34"/>
              </a:rPr>
              <a:t>Unsharp masking</a:t>
            </a:r>
          </a:p>
          <a:p>
            <a:pPr lvl="1" eaLnBrk="1" hangingPunct="1"/>
            <a:r>
              <a:rPr lang="en-US" altLang="en-US">
                <a:cs typeface="FreesiaUPC" pitchFamily="34" charset="-34"/>
              </a:rPr>
              <a:t>High Boost filtering</a:t>
            </a:r>
          </a:p>
          <a:p>
            <a:pPr lvl="1" eaLnBrk="1" hangingPunct="1"/>
            <a:r>
              <a:rPr lang="en-US" altLang="en-US">
                <a:cs typeface="FreesiaUPC" pitchFamily="34" charset="-34"/>
              </a:rPr>
              <a:t>Laplacian (2</a:t>
            </a:r>
            <a:r>
              <a:rPr lang="en-US" altLang="en-US" baseline="30000">
                <a:cs typeface="FreesiaUPC" pitchFamily="34" charset="-34"/>
              </a:rPr>
              <a:t>nd</a:t>
            </a:r>
            <a:r>
              <a:rPr lang="en-US" altLang="en-US">
                <a:cs typeface="FreesiaUPC" pitchFamily="34" charset="-34"/>
              </a:rPr>
              <a:t> order derivative)</a:t>
            </a:r>
          </a:p>
          <a:p>
            <a:pPr lvl="1" eaLnBrk="1" hangingPunct="1"/>
            <a:r>
              <a:rPr lang="en-US" altLang="en-US">
                <a:cs typeface="FreesiaUPC" pitchFamily="34" charset="-34"/>
              </a:rPr>
              <a:t>Gradient (1</a:t>
            </a:r>
            <a:r>
              <a:rPr lang="en-US" altLang="en-US" baseline="30000">
                <a:cs typeface="FreesiaUPC" pitchFamily="34" charset="-34"/>
              </a:rPr>
              <a:t>st</a:t>
            </a:r>
            <a:r>
              <a:rPr lang="en-US" altLang="en-US">
                <a:cs typeface="FreesiaUPC" pitchFamily="34" charset="-34"/>
              </a:rPr>
              <a:t> order derivative)</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20638" y="-63500"/>
            <a:ext cx="9123362" cy="922338"/>
          </a:xfrm>
        </p:spPr>
        <p:txBody>
          <a:bodyPr/>
          <a:lstStyle/>
          <a:p>
            <a:pPr eaLnBrk="1" hangingPunct="1"/>
            <a:r>
              <a:rPr lang="en-US" altLang="en-US" sz="3200">
                <a:cs typeface="FreesiaUPC" pitchFamily="34" charset="-34"/>
              </a:rPr>
              <a:t>Unsharp masking and High boost Filtering</a:t>
            </a:r>
          </a:p>
        </p:txBody>
      </p:sp>
      <p:sp>
        <p:nvSpPr>
          <p:cNvPr id="90115" name="Rectangle 3"/>
          <p:cNvSpPr>
            <a:spLocks noGrp="1" noChangeArrowheads="1"/>
          </p:cNvSpPr>
          <p:nvPr>
            <p:ph type="body" sz="half" idx="4294967295"/>
          </p:nvPr>
        </p:nvSpPr>
        <p:spPr>
          <a:xfrm>
            <a:off x="34925" y="960438"/>
            <a:ext cx="5451475" cy="5821362"/>
          </a:xfrm>
        </p:spPr>
        <p:txBody>
          <a:bodyPr>
            <a:normAutofit lnSpcReduction="10000"/>
          </a:bodyPr>
          <a:lstStyle/>
          <a:p>
            <a:pPr marL="514350" indent="-514350" eaLnBrk="1" hangingPunct="1">
              <a:buFont typeface="+mj-lt"/>
              <a:buAutoNum type="arabicPeriod"/>
              <a:defRPr/>
            </a:pPr>
            <a:r>
              <a:rPr lang="en-US" sz="2800" dirty="0"/>
              <a:t>Blur the original image f(</a:t>
            </a:r>
            <a:r>
              <a:rPr lang="en-US" sz="2800" dirty="0" err="1"/>
              <a:t>x,y</a:t>
            </a:r>
            <a:r>
              <a:rPr lang="en-US" sz="2800" dirty="0"/>
              <a:t>)</a:t>
            </a:r>
          </a:p>
          <a:p>
            <a:pPr marL="514350" indent="-514350" eaLnBrk="1" hangingPunct="1">
              <a:buFont typeface="+mj-lt"/>
              <a:buAutoNum type="arabicPeriod"/>
              <a:defRPr/>
            </a:pPr>
            <a:r>
              <a:rPr lang="en-US" sz="2800" dirty="0"/>
              <a:t>Subtract the blurred image                                                                                                                     		from the original (result called the mask):</a:t>
            </a:r>
          </a:p>
          <a:p>
            <a:pPr marL="514350" indent="-514350" eaLnBrk="1" hangingPunct="1">
              <a:buFont typeface="+mj-lt"/>
              <a:buAutoNum type="arabicPeriod"/>
              <a:defRPr/>
            </a:pPr>
            <a:endParaRPr lang="en-US" sz="2800" dirty="0"/>
          </a:p>
          <a:p>
            <a:pPr marL="514350" indent="-514350" eaLnBrk="1" hangingPunct="1">
              <a:buFont typeface="+mj-lt"/>
              <a:buAutoNum type="arabicPeriod"/>
              <a:defRPr/>
            </a:pPr>
            <a:endParaRPr lang="en-US" sz="2800" dirty="0"/>
          </a:p>
          <a:p>
            <a:pPr marL="514350" indent="-514350" eaLnBrk="1" hangingPunct="1">
              <a:buFont typeface="+mj-lt"/>
              <a:buAutoNum type="arabicPeriod"/>
              <a:defRPr/>
            </a:pPr>
            <a:r>
              <a:rPr lang="en-US" sz="2800" dirty="0"/>
              <a:t>Add the mask to the original:</a:t>
            </a:r>
          </a:p>
          <a:p>
            <a:pPr marL="0" indent="0" eaLnBrk="1" hangingPunct="1">
              <a:buFont typeface="Wingdings" panose="05000000000000000000" pitchFamily="2" charset="2"/>
              <a:buNone/>
              <a:defRPr/>
            </a:pPr>
            <a:endParaRPr lang="en-US" sz="2800" dirty="0"/>
          </a:p>
          <a:p>
            <a:pPr marL="0" indent="0" eaLnBrk="1" hangingPunct="1">
              <a:buFont typeface="Wingdings" panose="05000000000000000000" pitchFamily="2" charset="2"/>
              <a:buNone/>
              <a:defRPr/>
            </a:pPr>
            <a:endParaRPr lang="en-US" sz="1800" dirty="0"/>
          </a:p>
          <a:p>
            <a:pPr marL="0" indent="0" eaLnBrk="1" hangingPunct="1">
              <a:buFont typeface="Wingdings" panose="05000000000000000000" pitchFamily="2" charset="2"/>
              <a:buNone/>
              <a:defRPr/>
            </a:pPr>
            <a:r>
              <a:rPr lang="en-US" sz="2800" dirty="0"/>
              <a:t>			</a:t>
            </a:r>
            <a:r>
              <a:rPr lang="en-US" sz="2200" dirty="0"/>
              <a:t> k ≥ 0 </a:t>
            </a:r>
            <a:endParaRPr lang="en-US" sz="2800" dirty="0"/>
          </a:p>
          <a:p>
            <a:pPr marL="0" indent="0" eaLnBrk="1" hangingPunct="1">
              <a:buFont typeface="Wingdings" panose="05000000000000000000" pitchFamily="2" charset="2"/>
              <a:buNone/>
              <a:defRPr/>
            </a:pPr>
            <a:br>
              <a:rPr lang="en-US" sz="1300" dirty="0"/>
            </a:br>
            <a:r>
              <a:rPr lang="en-US" sz="2800" dirty="0"/>
              <a:t>• k = 1 =&gt; </a:t>
            </a:r>
            <a:r>
              <a:rPr lang="en-US" sz="2800" dirty="0" err="1"/>
              <a:t>unsharp</a:t>
            </a:r>
            <a:r>
              <a:rPr lang="en-US" sz="2800" dirty="0"/>
              <a:t> masking</a:t>
            </a:r>
            <a:br>
              <a:rPr lang="en-US" sz="2800" dirty="0"/>
            </a:br>
            <a:r>
              <a:rPr lang="en-US" sz="2800" dirty="0"/>
              <a:t>• k &gt; 1 =&gt; </a:t>
            </a:r>
            <a:r>
              <a:rPr lang="en-US" sz="2800" dirty="0" err="1"/>
              <a:t>highboost</a:t>
            </a:r>
            <a:r>
              <a:rPr lang="en-US" sz="2800" dirty="0"/>
              <a:t> filtering</a:t>
            </a:r>
            <a:endParaRPr lang="en-US" altLang="en-US" sz="2800" dirty="0">
              <a:cs typeface="FreesiaUPC" pitchFamily="34" charset="-34"/>
            </a:endParaRPr>
          </a:p>
        </p:txBody>
      </p:sp>
      <p:graphicFrame>
        <p:nvGraphicFramePr>
          <p:cNvPr id="64516" name="Object 8"/>
          <p:cNvGraphicFramePr>
            <a:graphicFrameLocks noChangeAspect="1"/>
          </p:cNvGraphicFramePr>
          <p:nvPr/>
        </p:nvGraphicFramePr>
        <p:xfrm>
          <a:off x="7543800" y="5334000"/>
          <a:ext cx="769938" cy="323850"/>
        </p:xfrm>
        <a:graphic>
          <a:graphicData uri="http://schemas.openxmlformats.org/presentationml/2006/ole">
            <mc:AlternateContent xmlns:mc="http://schemas.openxmlformats.org/markup-compatibility/2006">
              <mc:Choice xmlns:v="urn:schemas-microsoft-com:vml" Requires="v">
                <p:oleObj spid="_x0000_s64569" name="Equation" r:id="rId3" imgW="482391" imgH="203112" progId="Equation.3">
                  <p:embed/>
                </p:oleObj>
              </mc:Choice>
              <mc:Fallback>
                <p:oleObj name="Equation" r:id="rId3" imgW="482391" imgH="203112"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800" y="5334000"/>
                        <a:ext cx="769938"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517" name="Object 9"/>
          <p:cNvGraphicFramePr>
            <a:graphicFrameLocks noChangeAspect="1"/>
          </p:cNvGraphicFramePr>
          <p:nvPr/>
        </p:nvGraphicFramePr>
        <p:xfrm>
          <a:off x="620713" y="1830388"/>
          <a:ext cx="1143000" cy="541337"/>
        </p:xfrm>
        <a:graphic>
          <a:graphicData uri="http://schemas.openxmlformats.org/presentationml/2006/ole">
            <mc:AlternateContent xmlns:mc="http://schemas.openxmlformats.org/markup-compatibility/2006">
              <mc:Choice xmlns:v="urn:schemas-microsoft-com:vml" Requires="v">
                <p:oleObj spid="_x0000_s64570" name="Equation" r:id="rId5" imgW="482391" imgH="228501" progId="Equation.3">
                  <p:embed/>
                </p:oleObj>
              </mc:Choice>
              <mc:Fallback>
                <p:oleObj name="Equation" r:id="rId5" imgW="482391" imgH="228501"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713" y="1830388"/>
                        <a:ext cx="11430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4518" name="Object 4"/>
          <p:cNvGraphicFramePr>
            <a:graphicFrameLocks noChangeAspect="1"/>
          </p:cNvGraphicFramePr>
          <p:nvPr/>
        </p:nvGraphicFramePr>
        <p:xfrm>
          <a:off x="528638" y="4338638"/>
          <a:ext cx="4865687" cy="547687"/>
        </p:xfrm>
        <a:graphic>
          <a:graphicData uri="http://schemas.openxmlformats.org/presentationml/2006/ole">
            <mc:AlternateContent xmlns:mc="http://schemas.openxmlformats.org/markup-compatibility/2006">
              <mc:Choice xmlns:v="urn:schemas-microsoft-com:vml" Requires="v">
                <p:oleObj spid="_x0000_s64571" name="Equation" r:id="rId7" imgW="2019300" imgH="228600" progId="Equation.3">
                  <p:embed/>
                </p:oleObj>
              </mc:Choice>
              <mc:Fallback>
                <p:oleObj name="Equation" r:id="rId7" imgW="2019300" imgH="22860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8638" y="4338638"/>
                        <a:ext cx="4865687"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4519" name="Picture 1"/>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360988" y="973138"/>
            <a:ext cx="3733800" cy="562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4520" name="Object 4"/>
          <p:cNvGraphicFramePr>
            <a:graphicFrameLocks noGrp="1" noChangeAspect="1"/>
          </p:cNvGraphicFramePr>
          <p:nvPr>
            <p:ph sz="quarter" idx="1"/>
          </p:nvPr>
        </p:nvGraphicFramePr>
        <p:xfrm>
          <a:off x="849313" y="2960688"/>
          <a:ext cx="3879850" cy="512762"/>
        </p:xfrm>
        <a:graphic>
          <a:graphicData uri="http://schemas.openxmlformats.org/presentationml/2006/ole">
            <mc:AlternateContent xmlns:mc="http://schemas.openxmlformats.org/markup-compatibility/2006">
              <mc:Choice xmlns:v="urn:schemas-microsoft-com:vml" Requires="v">
                <p:oleObj spid="_x0000_s64572" name="Equation" r:id="rId10" imgW="1828800" imgH="241300" progId="Equation.3">
                  <p:embed/>
                </p:oleObj>
              </mc:Choice>
              <mc:Fallback>
                <p:oleObj name="Equation" r:id="rId10" imgW="1828800" imgH="241300" progId="Equation.3">
                  <p:embed/>
                  <p:pic>
                    <p:nvPicPr>
                      <p:cNvPr id="0" name="Object 4"/>
                      <p:cNvPicPr>
                        <a:picLocks noGrp="1"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9313" y="2960688"/>
                        <a:ext cx="3879850"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a:xfrm>
            <a:off x="20638" y="-7938"/>
            <a:ext cx="9123362" cy="922338"/>
          </a:xfrm>
        </p:spPr>
        <p:txBody>
          <a:bodyPr/>
          <a:lstStyle/>
          <a:p>
            <a:r>
              <a:rPr lang="en-US" altLang="en-US">
                <a:cs typeface="FreesiaUPC" pitchFamily="34" charset="-34"/>
              </a:rPr>
              <a:t>Example</a:t>
            </a:r>
          </a:p>
        </p:txBody>
      </p:sp>
      <p:pic>
        <p:nvPicPr>
          <p:cNvPr id="65539" name="Picture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86075" y="3048000"/>
            <a:ext cx="3392488"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0" name="Picture 1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120775"/>
            <a:ext cx="3179763"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1" name="Picture 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1066800"/>
            <a:ext cx="3179763"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2" name="Picture 1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2000" y="5024438"/>
            <a:ext cx="3179763"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3" name="Picture 1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029200" y="4978400"/>
            <a:ext cx="3179763"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4" name="Text Box 6"/>
          <p:cNvSpPr txBox="1">
            <a:spLocks noChangeArrowheads="1"/>
          </p:cNvSpPr>
          <p:nvPr/>
        </p:nvSpPr>
        <p:spPr bwMode="auto">
          <a:xfrm>
            <a:off x="1524000" y="2416175"/>
            <a:ext cx="1219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spcBef>
                <a:spcPct val="0"/>
              </a:spcBef>
              <a:buClrTx/>
              <a:buSzTx/>
              <a:buFontTx/>
              <a:buNone/>
            </a:pPr>
            <a:r>
              <a:rPr kumimoji="1" lang="en-US" altLang="en-US" sz="2400">
                <a:latin typeface="Times New Roman" panose="02020603050405020304" pitchFamily="18" charset="0"/>
                <a:cs typeface="Angsana New" pitchFamily="18" charset="-120"/>
              </a:rPr>
              <a:t>Original</a:t>
            </a:r>
          </a:p>
        </p:txBody>
      </p:sp>
      <p:sp>
        <p:nvSpPr>
          <p:cNvPr id="65545" name="Text Box 6"/>
          <p:cNvSpPr txBox="1">
            <a:spLocks noChangeArrowheads="1"/>
          </p:cNvSpPr>
          <p:nvPr/>
        </p:nvSpPr>
        <p:spPr bwMode="auto">
          <a:xfrm>
            <a:off x="6010275" y="2382838"/>
            <a:ext cx="1219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spcBef>
                <a:spcPct val="0"/>
              </a:spcBef>
              <a:buClrTx/>
              <a:buSzTx/>
              <a:buFontTx/>
              <a:buNone/>
            </a:pPr>
            <a:r>
              <a:rPr kumimoji="1" lang="en-US" altLang="en-US" sz="2400">
                <a:latin typeface="Times New Roman" panose="02020603050405020304" pitchFamily="18" charset="0"/>
                <a:cs typeface="Angsana New" pitchFamily="18" charset="-120"/>
              </a:rPr>
              <a:t>Blurred</a:t>
            </a:r>
          </a:p>
        </p:txBody>
      </p:sp>
      <p:sp>
        <p:nvSpPr>
          <p:cNvPr id="65546" name="Text Box 6"/>
          <p:cNvSpPr txBox="1">
            <a:spLocks noChangeArrowheads="1"/>
          </p:cNvSpPr>
          <p:nvPr/>
        </p:nvSpPr>
        <p:spPr bwMode="auto">
          <a:xfrm>
            <a:off x="3332163" y="4408488"/>
            <a:ext cx="26781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a:spcBef>
                <a:spcPct val="0"/>
              </a:spcBef>
              <a:buClrTx/>
              <a:buSzTx/>
              <a:buFontTx/>
              <a:buNone/>
            </a:pPr>
            <a:r>
              <a:rPr kumimoji="1" lang="en-US" altLang="en-US" sz="2400">
                <a:latin typeface="Times New Roman" panose="02020603050405020304" pitchFamily="18" charset="0"/>
                <a:cs typeface="Angsana New" pitchFamily="18" charset="-120"/>
              </a:rPr>
              <a:t>Mask (scaled)</a:t>
            </a:r>
          </a:p>
        </p:txBody>
      </p:sp>
      <p:sp>
        <p:nvSpPr>
          <p:cNvPr id="65547" name="Text Box 6"/>
          <p:cNvSpPr txBox="1">
            <a:spLocks noChangeArrowheads="1"/>
          </p:cNvSpPr>
          <p:nvPr/>
        </p:nvSpPr>
        <p:spPr bwMode="auto">
          <a:xfrm>
            <a:off x="862013" y="6423025"/>
            <a:ext cx="2676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a:spcBef>
                <a:spcPct val="0"/>
              </a:spcBef>
              <a:buClrTx/>
              <a:buSzTx/>
              <a:buFontTx/>
              <a:buNone/>
            </a:pPr>
            <a:r>
              <a:rPr kumimoji="1" lang="en-US" altLang="en-US" sz="2400">
                <a:latin typeface="Times New Roman" panose="02020603050405020304" pitchFamily="18" charset="0"/>
                <a:cs typeface="Angsana New" pitchFamily="18" charset="-120"/>
              </a:rPr>
              <a:t>Unsharp Mask</a:t>
            </a:r>
          </a:p>
        </p:txBody>
      </p:sp>
      <p:sp>
        <p:nvSpPr>
          <p:cNvPr id="65548" name="Text Box 6"/>
          <p:cNvSpPr txBox="1">
            <a:spLocks noChangeArrowheads="1"/>
          </p:cNvSpPr>
          <p:nvPr/>
        </p:nvSpPr>
        <p:spPr bwMode="auto">
          <a:xfrm>
            <a:off x="5281613" y="6396038"/>
            <a:ext cx="2676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a:spcBef>
                <a:spcPct val="0"/>
              </a:spcBef>
              <a:buClrTx/>
              <a:buSzTx/>
              <a:buFontTx/>
              <a:buNone/>
            </a:pPr>
            <a:r>
              <a:rPr kumimoji="1" lang="en-US" altLang="en-US" sz="2400">
                <a:latin typeface="Times New Roman" panose="02020603050405020304" pitchFamily="18" charset="0"/>
                <a:cs typeface="Angsana New" pitchFamily="18" charset="-120"/>
              </a:rPr>
              <a:t>High boost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ltLang="en-US"/>
              <a:t>Image filtering</a:t>
            </a:r>
          </a:p>
        </p:txBody>
      </p:sp>
      <p:sp>
        <p:nvSpPr>
          <p:cNvPr id="3" name="Content Placeholder 2"/>
          <p:cNvSpPr>
            <a:spLocks noGrp="1"/>
          </p:cNvSpPr>
          <p:nvPr>
            <p:ph idx="1"/>
          </p:nvPr>
        </p:nvSpPr>
        <p:spPr/>
        <p:txBody>
          <a:bodyPr>
            <a:normAutofit/>
          </a:bodyPr>
          <a:lstStyle/>
          <a:p>
            <a:r>
              <a:rPr lang="en-US" altLang="en-US" sz="2800" dirty="0"/>
              <a:t>Image filtering: compute function of local neighborhood at each position</a:t>
            </a:r>
          </a:p>
          <a:p>
            <a:endParaRPr lang="en-US" altLang="en-US" sz="2800" dirty="0"/>
          </a:p>
          <a:p>
            <a:r>
              <a:rPr lang="en-US" altLang="en-US" sz="2800" dirty="0"/>
              <a:t>Really important!</a:t>
            </a:r>
          </a:p>
          <a:p>
            <a:pPr lvl="1"/>
            <a:r>
              <a:rPr lang="en-US" altLang="en-US" sz="2400" dirty="0"/>
              <a:t>Enhance images</a:t>
            </a:r>
          </a:p>
          <a:p>
            <a:pPr lvl="2"/>
            <a:r>
              <a:rPr lang="en-US" altLang="en-US" sz="2000" dirty="0" err="1"/>
              <a:t>Denoise</a:t>
            </a:r>
            <a:r>
              <a:rPr lang="en-US" altLang="en-US" sz="2000" dirty="0"/>
              <a:t>, resize, increase contrast, etc.</a:t>
            </a:r>
            <a:endParaRPr lang="en-US" altLang="en-US" sz="2800" dirty="0"/>
          </a:p>
          <a:p>
            <a:pPr lvl="1"/>
            <a:r>
              <a:rPr lang="en-US" altLang="en-US" sz="2400" dirty="0"/>
              <a:t>Extract information from images</a:t>
            </a:r>
          </a:p>
          <a:p>
            <a:pPr lvl="2"/>
            <a:r>
              <a:rPr lang="en-US" altLang="en-US" sz="2000" dirty="0"/>
              <a:t>Texture, edges, distinctive points, etc.</a:t>
            </a:r>
          </a:p>
          <a:p>
            <a:pPr lvl="1"/>
            <a:r>
              <a:rPr lang="en-US" altLang="en-US" sz="2400" dirty="0"/>
              <a:t>Detect patterns</a:t>
            </a:r>
          </a:p>
          <a:p>
            <a:pPr lvl="2"/>
            <a:r>
              <a:rPr lang="en-US" altLang="en-US" sz="2000" dirty="0"/>
              <a:t>Template matching</a:t>
            </a:r>
          </a:p>
          <a:p>
            <a:pPr>
              <a:buFont typeface="Arial" panose="020B0604020202020204" pitchFamily="34" charset="0"/>
              <a:buNone/>
            </a:pPr>
            <a:endParaRPr lang="en-US" altLang="en-US" sz="2800" dirty="0"/>
          </a:p>
          <a:p>
            <a:endParaRPr lang="en-US" altLang="en-US" sz="2800" dirty="0"/>
          </a:p>
          <a:p>
            <a:endParaRPr lang="en-US" altLang="en-US" sz="2800" dirty="0"/>
          </a:p>
        </p:txBody>
      </p:sp>
    </p:spTree>
    <p:extLst>
      <p:ext uri="{BB962C8B-B14F-4D97-AF65-F5344CB8AC3E}">
        <p14:creationId xmlns:p14="http://schemas.microsoft.com/office/powerpoint/2010/main" val="13349487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20638" y="-7938"/>
            <a:ext cx="9123362" cy="922338"/>
          </a:xfrm>
        </p:spPr>
        <p:txBody>
          <a:bodyPr/>
          <a:lstStyle/>
          <a:p>
            <a:pPr eaLnBrk="1" hangingPunct="1"/>
            <a:r>
              <a:rPr lang="en-US" altLang="en-US" sz="4000">
                <a:cs typeface="FreesiaUPC" pitchFamily="34" charset="-34"/>
              </a:rPr>
              <a:t>Foundation</a:t>
            </a:r>
          </a:p>
        </p:txBody>
      </p:sp>
      <p:sp>
        <p:nvSpPr>
          <p:cNvPr id="66563" name="Rectangle 3"/>
          <p:cNvSpPr>
            <a:spLocks noGrp="1" noChangeArrowheads="1"/>
          </p:cNvSpPr>
          <p:nvPr>
            <p:ph type="body" sz="half" idx="4294967295"/>
          </p:nvPr>
        </p:nvSpPr>
        <p:spPr>
          <a:xfrm>
            <a:off x="0" y="1066800"/>
            <a:ext cx="9144000" cy="5562600"/>
          </a:xfrm>
        </p:spPr>
        <p:txBody>
          <a:bodyPr/>
          <a:lstStyle/>
          <a:p>
            <a:pPr eaLnBrk="1" hangingPunct="1"/>
            <a:r>
              <a:rPr lang="en-US" altLang="en-US" sz="2800">
                <a:cs typeface="FreesiaUPC" pitchFamily="34" charset="-34"/>
              </a:rPr>
              <a:t>Definition of 1</a:t>
            </a:r>
            <a:r>
              <a:rPr lang="en-US" altLang="en-US" sz="2800" baseline="30000">
                <a:cs typeface="FreesiaUPC" pitchFamily="34" charset="-34"/>
              </a:rPr>
              <a:t>st</a:t>
            </a:r>
            <a:r>
              <a:rPr lang="en-US" altLang="en-US" sz="2800">
                <a:cs typeface="FreesiaUPC" pitchFamily="34" charset="-34"/>
              </a:rPr>
              <a:t> / 2</a:t>
            </a:r>
            <a:r>
              <a:rPr lang="en-US" altLang="en-US" sz="2800" baseline="30000">
                <a:cs typeface="FreesiaUPC" pitchFamily="34" charset="-34"/>
              </a:rPr>
              <a:t>nd</a:t>
            </a:r>
            <a:r>
              <a:rPr lang="en-US" altLang="en-US" sz="2800">
                <a:cs typeface="FreesiaUPC" pitchFamily="34" charset="-34"/>
              </a:rPr>
              <a:t>  derivative</a:t>
            </a:r>
          </a:p>
          <a:p>
            <a:pPr lvl="1" eaLnBrk="1" hangingPunct="1"/>
            <a:r>
              <a:rPr lang="en-US" altLang="en-US" sz="2400">
                <a:cs typeface="FreesiaUPC" pitchFamily="34" charset="-34"/>
              </a:rPr>
              <a:t>A basic definition of the first-order derivative of a one-dimensional function f(x) is </a:t>
            </a:r>
          </a:p>
          <a:p>
            <a:pPr eaLnBrk="1" hangingPunct="1"/>
            <a:endParaRPr lang="en-US" altLang="en-US" sz="2800">
              <a:cs typeface="FreesiaUPC" pitchFamily="34" charset="-34"/>
            </a:endParaRPr>
          </a:p>
          <a:p>
            <a:pPr eaLnBrk="1" hangingPunct="1"/>
            <a:endParaRPr lang="en-US" altLang="en-US" sz="2800">
              <a:cs typeface="FreesiaUPC" pitchFamily="34" charset="-34"/>
            </a:endParaRPr>
          </a:p>
          <a:p>
            <a:pPr lvl="1" eaLnBrk="1" hangingPunct="1"/>
            <a:r>
              <a:rPr lang="en-US" altLang="en-US" sz="2400">
                <a:cs typeface="FreesiaUPC" pitchFamily="34" charset="-34"/>
              </a:rPr>
              <a:t>We define a second-order derivative as the difference</a:t>
            </a:r>
          </a:p>
          <a:p>
            <a:pPr eaLnBrk="1" hangingPunct="1"/>
            <a:endParaRPr lang="en-US" altLang="en-US" sz="2800">
              <a:cs typeface="FreesiaUPC" pitchFamily="34" charset="-34"/>
            </a:endParaRPr>
          </a:p>
        </p:txBody>
      </p:sp>
      <p:graphicFrame>
        <p:nvGraphicFramePr>
          <p:cNvPr id="66564" name="Object 4"/>
          <p:cNvGraphicFramePr>
            <a:graphicFrameLocks noGrp="1" noChangeAspect="1"/>
          </p:cNvGraphicFramePr>
          <p:nvPr>
            <p:ph sz="quarter" idx="1"/>
          </p:nvPr>
        </p:nvGraphicFramePr>
        <p:xfrm>
          <a:off x="1524000" y="2509838"/>
          <a:ext cx="6102350" cy="919162"/>
        </p:xfrm>
        <a:graphic>
          <a:graphicData uri="http://schemas.openxmlformats.org/presentationml/2006/ole">
            <mc:AlternateContent xmlns:mc="http://schemas.openxmlformats.org/markup-compatibility/2006">
              <mc:Choice xmlns:v="urn:schemas-microsoft-com:vml" Requires="v">
                <p:oleObj spid="_x0000_s66591" name="Equation" r:id="rId3" imgW="2616200" imgH="393700" progId="Equation.3">
                  <p:embed/>
                </p:oleObj>
              </mc:Choice>
              <mc:Fallback>
                <p:oleObj name="Equation" r:id="rId3" imgW="2616200" imgH="393700" progId="Equation.3">
                  <p:embed/>
                  <p:pic>
                    <p:nvPicPr>
                      <p:cNvPr id="0"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509838"/>
                        <a:ext cx="6102350" cy="91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6565" name="Object 4"/>
          <p:cNvGraphicFramePr>
            <a:graphicFrameLocks noChangeAspect="1"/>
          </p:cNvGraphicFramePr>
          <p:nvPr/>
        </p:nvGraphicFramePr>
        <p:xfrm>
          <a:off x="1905000" y="3978275"/>
          <a:ext cx="5219700" cy="1050925"/>
        </p:xfrm>
        <a:graphic>
          <a:graphicData uri="http://schemas.openxmlformats.org/presentationml/2006/ole">
            <mc:AlternateContent xmlns:mc="http://schemas.openxmlformats.org/markup-compatibility/2006">
              <mc:Choice xmlns:v="urn:schemas-microsoft-com:vml" Requires="v">
                <p:oleObj spid="_x0000_s66592" name="Equation" r:id="rId5" imgW="2082800" imgH="419100" progId="Equation.3">
                  <p:embed/>
                </p:oleObj>
              </mc:Choice>
              <mc:Fallback>
                <p:oleObj name="Equation" r:id="rId5" imgW="2082800" imgH="4191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0" y="3978275"/>
                        <a:ext cx="5219700" cy="1050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566" name="TextBox 1"/>
          <p:cNvSpPr txBox="1">
            <a:spLocks noChangeArrowheads="1"/>
          </p:cNvSpPr>
          <p:nvPr/>
        </p:nvSpPr>
        <p:spPr bwMode="auto">
          <a:xfrm>
            <a:off x="8001000" y="2738438"/>
            <a:ext cx="8715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spcBef>
                <a:spcPct val="0"/>
              </a:spcBef>
              <a:buClrTx/>
              <a:buSzTx/>
              <a:buFontTx/>
              <a:buNone/>
            </a:pPr>
            <a:r>
              <a:rPr lang="en-US" altLang="en-US" sz="2400">
                <a:latin typeface="Times New Roman" panose="02020603050405020304" pitchFamily="18" charset="0"/>
                <a:cs typeface="Angsana New" pitchFamily="18" charset="-120"/>
              </a:rPr>
              <a:t>(h=1)</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20638" y="-7938"/>
            <a:ext cx="9123362" cy="922338"/>
          </a:xfrm>
        </p:spPr>
        <p:txBody>
          <a:bodyPr/>
          <a:lstStyle/>
          <a:p>
            <a:pPr eaLnBrk="1" hangingPunct="1"/>
            <a:r>
              <a:rPr lang="en-US" altLang="en-US">
                <a:cs typeface="FreesiaUPC" pitchFamily="34" charset="-34"/>
              </a:rPr>
              <a:t>Foundation</a:t>
            </a:r>
          </a:p>
        </p:txBody>
      </p:sp>
      <p:sp>
        <p:nvSpPr>
          <p:cNvPr id="67587" name="Rectangle 3"/>
          <p:cNvSpPr>
            <a:spLocks noGrp="1" noChangeArrowheads="1"/>
          </p:cNvSpPr>
          <p:nvPr>
            <p:ph sz="quarter" idx="1"/>
          </p:nvPr>
        </p:nvSpPr>
        <p:spPr>
          <a:xfrm>
            <a:off x="38100" y="990600"/>
            <a:ext cx="9067800" cy="5638800"/>
          </a:xfrm>
        </p:spPr>
        <p:txBody>
          <a:bodyPr/>
          <a:lstStyle/>
          <a:p>
            <a:pPr eaLnBrk="1" hangingPunct="1"/>
            <a:r>
              <a:rPr lang="en-US" altLang="en-US">
                <a:cs typeface="FreesiaUPC" pitchFamily="34" charset="-34"/>
              </a:rPr>
              <a:t>We are interested in the behavior of 1</a:t>
            </a:r>
            <a:r>
              <a:rPr lang="en-US" altLang="en-US" baseline="30000">
                <a:cs typeface="FreesiaUPC" pitchFamily="34" charset="-34"/>
              </a:rPr>
              <a:t>st</a:t>
            </a:r>
            <a:r>
              <a:rPr lang="en-US" altLang="en-US">
                <a:cs typeface="FreesiaUPC" pitchFamily="34" charset="-34"/>
              </a:rPr>
              <a:t> and 2</a:t>
            </a:r>
            <a:r>
              <a:rPr lang="en-US" altLang="en-US" baseline="30000">
                <a:cs typeface="FreesiaUPC" pitchFamily="34" charset="-34"/>
              </a:rPr>
              <a:t>nd</a:t>
            </a:r>
            <a:r>
              <a:rPr lang="en-US" altLang="en-US">
                <a:cs typeface="FreesiaUPC" pitchFamily="34" charset="-34"/>
              </a:rPr>
              <a:t> order derivatives in areas of </a:t>
            </a:r>
          </a:p>
          <a:p>
            <a:pPr lvl="1" eaLnBrk="1" hangingPunct="1"/>
            <a:r>
              <a:rPr lang="en-US" altLang="en-US">
                <a:cs typeface="FreesiaUPC" pitchFamily="34" charset="-34"/>
              </a:rPr>
              <a:t>Constant gray level(flat segments), </a:t>
            </a:r>
          </a:p>
          <a:p>
            <a:pPr lvl="1" eaLnBrk="1" hangingPunct="1"/>
            <a:r>
              <a:rPr lang="en-US" altLang="en-US">
                <a:cs typeface="FreesiaUPC" pitchFamily="34" charset="-34"/>
              </a:rPr>
              <a:t>At the onset and end of discontinuities (step and ramp discontinuities), </a:t>
            </a:r>
          </a:p>
          <a:p>
            <a:pPr lvl="1" eaLnBrk="1" hangingPunct="1"/>
            <a:r>
              <a:rPr lang="en-US" altLang="en-US">
                <a:cs typeface="FreesiaUPC" pitchFamily="34" charset="-34"/>
              </a:rPr>
              <a:t>Along gray-level ramps.</a:t>
            </a:r>
          </a:p>
          <a:p>
            <a:pPr eaLnBrk="1" hangingPunct="1"/>
            <a:r>
              <a:rPr lang="en-US" altLang="en-US">
                <a:cs typeface="FreesiaUPC" pitchFamily="34" charset="-34"/>
              </a:rPr>
              <a:t>These types of discontinuities can be noise points, lines, and edges.</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20638" y="-7938"/>
            <a:ext cx="9123362" cy="922338"/>
          </a:xfrm>
        </p:spPr>
        <p:txBody>
          <a:bodyPr/>
          <a:lstStyle/>
          <a:p>
            <a:pPr eaLnBrk="1" hangingPunct="1"/>
            <a:r>
              <a:rPr lang="en-US" altLang="en-US">
                <a:cs typeface="FreesiaUPC" pitchFamily="34" charset="-34"/>
              </a:rPr>
              <a:t>Definition for a first derivative</a:t>
            </a:r>
          </a:p>
        </p:txBody>
      </p:sp>
      <p:sp>
        <p:nvSpPr>
          <p:cNvPr id="68611" name="Rectangle 3"/>
          <p:cNvSpPr>
            <a:spLocks noGrp="1" noChangeArrowheads="1"/>
          </p:cNvSpPr>
          <p:nvPr>
            <p:ph sz="quarter" idx="1"/>
          </p:nvPr>
        </p:nvSpPr>
        <p:spPr>
          <a:xfrm>
            <a:off x="38100" y="990600"/>
            <a:ext cx="9067800" cy="5638800"/>
          </a:xfrm>
        </p:spPr>
        <p:txBody>
          <a:bodyPr/>
          <a:lstStyle/>
          <a:p>
            <a:pPr eaLnBrk="1" hangingPunct="1"/>
            <a:r>
              <a:rPr lang="en-US" altLang="en-US">
                <a:cs typeface="FreesiaUPC" pitchFamily="34" charset="-34"/>
              </a:rPr>
              <a:t>Must be zero in flat segments</a:t>
            </a:r>
          </a:p>
          <a:p>
            <a:pPr eaLnBrk="1" hangingPunct="1"/>
            <a:r>
              <a:rPr lang="en-US" altLang="en-US">
                <a:cs typeface="FreesiaUPC" pitchFamily="34" charset="-34"/>
              </a:rPr>
              <a:t>Must be nonzero at the onset of a gray-level step or ramp; and</a:t>
            </a:r>
          </a:p>
          <a:p>
            <a:pPr eaLnBrk="1" hangingPunct="1"/>
            <a:r>
              <a:rPr lang="en-US" altLang="en-US">
                <a:cs typeface="FreesiaUPC" pitchFamily="34" charset="-34"/>
              </a:rPr>
              <a:t>Must be nonzero along ramps.</a:t>
            </a:r>
          </a:p>
        </p:txBody>
      </p:sp>
    </p:spTree>
  </p:cSld>
  <p:clrMapOvr>
    <a:masterClrMapping/>
  </p:clrMapOvr>
  <p:transition spd="slow"/>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20638" y="-7938"/>
            <a:ext cx="9123362" cy="922338"/>
          </a:xfrm>
        </p:spPr>
        <p:txBody>
          <a:bodyPr/>
          <a:lstStyle/>
          <a:p>
            <a:pPr eaLnBrk="1" hangingPunct="1"/>
            <a:r>
              <a:rPr lang="en-US" altLang="en-US">
                <a:cs typeface="FreesiaUPC" pitchFamily="34" charset="-34"/>
              </a:rPr>
              <a:t>Definition for a second derivative</a:t>
            </a:r>
          </a:p>
        </p:txBody>
      </p:sp>
      <p:sp>
        <p:nvSpPr>
          <p:cNvPr id="69635" name="Rectangle 3"/>
          <p:cNvSpPr>
            <a:spLocks noGrp="1" noChangeArrowheads="1"/>
          </p:cNvSpPr>
          <p:nvPr>
            <p:ph sz="quarter" idx="1"/>
          </p:nvPr>
        </p:nvSpPr>
        <p:spPr>
          <a:xfrm>
            <a:off x="38100" y="990600"/>
            <a:ext cx="9067800" cy="5638800"/>
          </a:xfrm>
        </p:spPr>
        <p:txBody>
          <a:bodyPr/>
          <a:lstStyle/>
          <a:p>
            <a:pPr eaLnBrk="1" hangingPunct="1"/>
            <a:r>
              <a:rPr lang="en-US" altLang="en-US">
                <a:cs typeface="FreesiaUPC" pitchFamily="34" charset="-34"/>
              </a:rPr>
              <a:t>Must be zero in flat areas;</a:t>
            </a:r>
          </a:p>
          <a:p>
            <a:pPr eaLnBrk="1" hangingPunct="1"/>
            <a:r>
              <a:rPr lang="en-US" altLang="en-US">
                <a:cs typeface="FreesiaUPC" pitchFamily="34" charset="-34"/>
              </a:rPr>
              <a:t>Must be nonzero at the onset and end of a gray-level step or ramp;</a:t>
            </a:r>
          </a:p>
          <a:p>
            <a:pPr eaLnBrk="1" hangingPunct="1"/>
            <a:r>
              <a:rPr lang="en-US" altLang="en-US">
                <a:cs typeface="FreesiaUPC" pitchFamily="34" charset="-34"/>
              </a:rPr>
              <a:t>Must be zero along ramps of constant slope</a:t>
            </a:r>
          </a:p>
        </p:txBody>
      </p:sp>
    </p:spTree>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5"/>
          <p:cNvSpPr>
            <a:spLocks noGrp="1" noChangeArrowheads="1"/>
          </p:cNvSpPr>
          <p:nvPr>
            <p:ph type="title"/>
          </p:nvPr>
        </p:nvSpPr>
        <p:spPr>
          <a:xfrm>
            <a:off x="20638" y="-7938"/>
            <a:ext cx="9123362" cy="922338"/>
          </a:xfrm>
        </p:spPr>
        <p:txBody>
          <a:bodyPr/>
          <a:lstStyle/>
          <a:p>
            <a:pPr eaLnBrk="1" hangingPunct="1"/>
            <a:r>
              <a:rPr lang="en-US" altLang="en-US">
                <a:cs typeface="FreesiaUPC" pitchFamily="34" charset="-34"/>
              </a:rPr>
              <a:t>Gray-level profile</a:t>
            </a:r>
          </a:p>
        </p:txBody>
      </p:sp>
      <p:pic>
        <p:nvPicPr>
          <p:cNvPr id="70659" name="Picture 8" descr="gray-level"/>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2286000" y="2133600"/>
            <a:ext cx="4562475" cy="1504950"/>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70660" name="Group 90"/>
          <p:cNvGrpSpPr>
            <a:grpSpLocks/>
          </p:cNvGrpSpPr>
          <p:nvPr/>
        </p:nvGrpSpPr>
        <p:grpSpPr bwMode="auto">
          <a:xfrm>
            <a:off x="1947863" y="3733800"/>
            <a:ext cx="5900737" cy="2100263"/>
            <a:chOff x="1227" y="2352"/>
            <a:chExt cx="3717" cy="1323"/>
          </a:xfrm>
        </p:grpSpPr>
        <p:grpSp>
          <p:nvGrpSpPr>
            <p:cNvPr id="70661" name="Group 40"/>
            <p:cNvGrpSpPr>
              <a:grpSpLocks/>
            </p:cNvGrpSpPr>
            <p:nvPr/>
          </p:nvGrpSpPr>
          <p:grpSpPr bwMode="auto">
            <a:xfrm>
              <a:off x="1440" y="2352"/>
              <a:ext cx="2880" cy="144"/>
              <a:chOff x="1440" y="1200"/>
              <a:chExt cx="2880" cy="144"/>
            </a:xfrm>
          </p:grpSpPr>
          <p:sp>
            <p:nvSpPr>
              <p:cNvPr id="70708" name="Rectangle 10"/>
              <p:cNvSpPr>
                <a:spLocks noChangeArrowheads="1"/>
              </p:cNvSpPr>
              <p:nvPr/>
            </p:nvSpPr>
            <p:spPr bwMode="auto">
              <a:xfrm>
                <a:off x="3936" y="1200"/>
                <a:ext cx="96"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1600">
                    <a:latin typeface="Century" panose="02040604050505020304" pitchFamily="18" charset="0"/>
                    <a:cs typeface="Courier New" panose="02070309020205020404" pitchFamily="49" charset="0"/>
                  </a:rPr>
                  <a:t>6</a:t>
                </a:r>
              </a:p>
            </p:txBody>
          </p:sp>
          <p:sp>
            <p:nvSpPr>
              <p:cNvPr id="70709" name="Rectangle 11"/>
              <p:cNvSpPr>
                <a:spLocks noChangeArrowheads="1"/>
              </p:cNvSpPr>
              <p:nvPr/>
            </p:nvSpPr>
            <p:spPr bwMode="auto">
              <a:xfrm>
                <a:off x="2496" y="1200"/>
                <a:ext cx="96"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1600">
                    <a:latin typeface="Century" panose="02040604050505020304" pitchFamily="18" charset="0"/>
                    <a:cs typeface="Courier New" panose="02070309020205020404" pitchFamily="49" charset="0"/>
                  </a:rPr>
                  <a:t>6</a:t>
                </a:r>
              </a:p>
            </p:txBody>
          </p:sp>
          <p:sp>
            <p:nvSpPr>
              <p:cNvPr id="70710" name="Rectangle 12"/>
              <p:cNvSpPr>
                <a:spLocks noChangeArrowheads="1"/>
              </p:cNvSpPr>
              <p:nvPr/>
            </p:nvSpPr>
            <p:spPr bwMode="auto">
              <a:xfrm>
                <a:off x="1440" y="1200"/>
                <a:ext cx="96"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1600">
                    <a:latin typeface="Century" panose="02040604050505020304" pitchFamily="18" charset="0"/>
                    <a:cs typeface="Courier New" panose="02070309020205020404" pitchFamily="49" charset="0"/>
                  </a:rPr>
                  <a:t>0</a:t>
                </a:r>
              </a:p>
            </p:txBody>
          </p:sp>
          <p:sp>
            <p:nvSpPr>
              <p:cNvPr id="70711" name="Rectangle 13"/>
              <p:cNvSpPr>
                <a:spLocks noChangeArrowheads="1"/>
              </p:cNvSpPr>
              <p:nvPr/>
            </p:nvSpPr>
            <p:spPr bwMode="auto">
              <a:xfrm>
                <a:off x="1728" y="1200"/>
                <a:ext cx="96"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1600">
                    <a:latin typeface="Century" panose="02040604050505020304" pitchFamily="18" charset="0"/>
                    <a:cs typeface="Courier New" panose="02070309020205020404" pitchFamily="49" charset="0"/>
                  </a:rPr>
                  <a:t>1</a:t>
                </a:r>
              </a:p>
            </p:txBody>
          </p:sp>
          <p:sp>
            <p:nvSpPr>
              <p:cNvPr id="70712" name="Rectangle 14"/>
              <p:cNvSpPr>
                <a:spLocks noChangeArrowheads="1"/>
              </p:cNvSpPr>
              <p:nvPr/>
            </p:nvSpPr>
            <p:spPr bwMode="auto">
              <a:xfrm>
                <a:off x="1824" y="1200"/>
                <a:ext cx="96"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1600">
                    <a:latin typeface="Century" panose="02040604050505020304" pitchFamily="18" charset="0"/>
                    <a:cs typeface="Courier New" panose="02070309020205020404" pitchFamily="49" charset="0"/>
                  </a:rPr>
                  <a:t>2</a:t>
                </a:r>
              </a:p>
            </p:txBody>
          </p:sp>
          <p:sp>
            <p:nvSpPr>
              <p:cNvPr id="70713" name="Rectangle 15"/>
              <p:cNvSpPr>
                <a:spLocks noChangeArrowheads="1"/>
              </p:cNvSpPr>
              <p:nvPr/>
            </p:nvSpPr>
            <p:spPr bwMode="auto">
              <a:xfrm>
                <a:off x="1920" y="1200"/>
                <a:ext cx="96"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1600">
                    <a:latin typeface="Century" panose="02040604050505020304" pitchFamily="18" charset="0"/>
                    <a:cs typeface="Courier New" panose="02070309020205020404" pitchFamily="49" charset="0"/>
                  </a:rPr>
                  <a:t>3</a:t>
                </a:r>
              </a:p>
            </p:txBody>
          </p:sp>
          <p:sp>
            <p:nvSpPr>
              <p:cNvPr id="70714" name="Rectangle 16"/>
              <p:cNvSpPr>
                <a:spLocks noChangeArrowheads="1"/>
              </p:cNvSpPr>
              <p:nvPr/>
            </p:nvSpPr>
            <p:spPr bwMode="auto">
              <a:xfrm>
                <a:off x="1536" y="1200"/>
                <a:ext cx="96"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1600">
                    <a:latin typeface="Century" panose="02040604050505020304" pitchFamily="18" charset="0"/>
                    <a:cs typeface="Courier New" panose="02070309020205020404" pitchFamily="49" charset="0"/>
                  </a:rPr>
                  <a:t>0</a:t>
                </a:r>
              </a:p>
            </p:txBody>
          </p:sp>
          <p:sp>
            <p:nvSpPr>
              <p:cNvPr id="70715" name="Rectangle 17"/>
              <p:cNvSpPr>
                <a:spLocks noChangeArrowheads="1"/>
              </p:cNvSpPr>
              <p:nvPr/>
            </p:nvSpPr>
            <p:spPr bwMode="auto">
              <a:xfrm>
                <a:off x="1632" y="1200"/>
                <a:ext cx="96"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1600">
                    <a:latin typeface="Century" panose="02040604050505020304" pitchFamily="18" charset="0"/>
                    <a:cs typeface="Courier New" panose="02070309020205020404" pitchFamily="49" charset="0"/>
                  </a:rPr>
                  <a:t>0</a:t>
                </a:r>
              </a:p>
            </p:txBody>
          </p:sp>
          <p:sp>
            <p:nvSpPr>
              <p:cNvPr id="70716" name="Rectangle 18"/>
              <p:cNvSpPr>
                <a:spLocks noChangeArrowheads="1"/>
              </p:cNvSpPr>
              <p:nvPr/>
            </p:nvSpPr>
            <p:spPr bwMode="auto">
              <a:xfrm>
                <a:off x="2016" y="1200"/>
                <a:ext cx="96"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1600">
                    <a:latin typeface="Century" panose="02040604050505020304" pitchFamily="18" charset="0"/>
                    <a:cs typeface="Courier New" panose="02070309020205020404" pitchFamily="49" charset="0"/>
                  </a:rPr>
                  <a:t>2</a:t>
                </a:r>
              </a:p>
            </p:txBody>
          </p:sp>
          <p:sp>
            <p:nvSpPr>
              <p:cNvPr id="70717" name="Rectangle 19"/>
              <p:cNvSpPr>
                <a:spLocks noChangeArrowheads="1"/>
              </p:cNvSpPr>
              <p:nvPr/>
            </p:nvSpPr>
            <p:spPr bwMode="auto">
              <a:xfrm>
                <a:off x="2304" y="1200"/>
                <a:ext cx="96"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1600">
                    <a:latin typeface="Century" panose="02040604050505020304" pitchFamily="18" charset="0"/>
                    <a:cs typeface="Courier New" panose="02070309020205020404" pitchFamily="49" charset="0"/>
                  </a:rPr>
                  <a:t>2</a:t>
                </a:r>
              </a:p>
            </p:txBody>
          </p:sp>
          <p:sp>
            <p:nvSpPr>
              <p:cNvPr id="70718" name="Rectangle 20"/>
              <p:cNvSpPr>
                <a:spLocks noChangeArrowheads="1"/>
              </p:cNvSpPr>
              <p:nvPr/>
            </p:nvSpPr>
            <p:spPr bwMode="auto">
              <a:xfrm>
                <a:off x="2400" y="1200"/>
                <a:ext cx="96"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1600">
                    <a:latin typeface="Century" panose="02040604050505020304" pitchFamily="18" charset="0"/>
                    <a:cs typeface="Courier New" panose="02070309020205020404" pitchFamily="49" charset="0"/>
                  </a:rPr>
                  <a:t>2</a:t>
                </a:r>
              </a:p>
            </p:txBody>
          </p:sp>
          <p:sp>
            <p:nvSpPr>
              <p:cNvPr id="70719" name="Rectangle 21"/>
              <p:cNvSpPr>
                <a:spLocks noChangeArrowheads="1"/>
              </p:cNvSpPr>
              <p:nvPr/>
            </p:nvSpPr>
            <p:spPr bwMode="auto">
              <a:xfrm>
                <a:off x="2784" y="1200"/>
                <a:ext cx="96"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1600">
                    <a:latin typeface="Century" panose="02040604050505020304" pitchFamily="18" charset="0"/>
                    <a:cs typeface="Courier New" panose="02070309020205020404" pitchFamily="49" charset="0"/>
                  </a:rPr>
                  <a:t>2</a:t>
                </a:r>
              </a:p>
            </p:txBody>
          </p:sp>
          <p:sp>
            <p:nvSpPr>
              <p:cNvPr id="70720" name="Rectangle 22"/>
              <p:cNvSpPr>
                <a:spLocks noChangeArrowheads="1"/>
              </p:cNvSpPr>
              <p:nvPr/>
            </p:nvSpPr>
            <p:spPr bwMode="auto">
              <a:xfrm>
                <a:off x="2880" y="1200"/>
                <a:ext cx="96"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1600">
                    <a:latin typeface="Century" panose="02040604050505020304" pitchFamily="18" charset="0"/>
                    <a:cs typeface="Courier New" panose="02070309020205020404" pitchFamily="49" charset="0"/>
                  </a:rPr>
                  <a:t>2</a:t>
                </a:r>
              </a:p>
            </p:txBody>
          </p:sp>
          <p:sp>
            <p:nvSpPr>
              <p:cNvPr id="70721" name="Rectangle 23"/>
              <p:cNvSpPr>
                <a:spLocks noChangeArrowheads="1"/>
              </p:cNvSpPr>
              <p:nvPr/>
            </p:nvSpPr>
            <p:spPr bwMode="auto">
              <a:xfrm>
                <a:off x="2592" y="1200"/>
                <a:ext cx="96"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1600">
                    <a:latin typeface="Century" panose="02040604050505020304" pitchFamily="18" charset="0"/>
                    <a:cs typeface="Courier New" panose="02070309020205020404" pitchFamily="49" charset="0"/>
                  </a:rPr>
                  <a:t>3</a:t>
                </a:r>
              </a:p>
            </p:txBody>
          </p:sp>
          <p:sp>
            <p:nvSpPr>
              <p:cNvPr id="70722" name="Rectangle 24"/>
              <p:cNvSpPr>
                <a:spLocks noChangeArrowheads="1"/>
              </p:cNvSpPr>
              <p:nvPr/>
            </p:nvSpPr>
            <p:spPr bwMode="auto">
              <a:xfrm>
                <a:off x="2688" y="1200"/>
                <a:ext cx="96"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1600">
                    <a:latin typeface="Century" panose="02040604050505020304" pitchFamily="18" charset="0"/>
                    <a:cs typeface="Courier New" panose="02070309020205020404" pitchFamily="49" charset="0"/>
                  </a:rPr>
                  <a:t>3</a:t>
                </a:r>
              </a:p>
            </p:txBody>
          </p:sp>
          <p:sp>
            <p:nvSpPr>
              <p:cNvPr id="70723" name="Rectangle 25"/>
              <p:cNvSpPr>
                <a:spLocks noChangeArrowheads="1"/>
              </p:cNvSpPr>
              <p:nvPr/>
            </p:nvSpPr>
            <p:spPr bwMode="auto">
              <a:xfrm>
                <a:off x="2976" y="1200"/>
                <a:ext cx="96"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1600">
                    <a:latin typeface="Century" panose="02040604050505020304" pitchFamily="18" charset="0"/>
                    <a:cs typeface="Courier New" panose="02070309020205020404" pitchFamily="49" charset="0"/>
                  </a:rPr>
                  <a:t>3</a:t>
                </a:r>
              </a:p>
            </p:txBody>
          </p:sp>
          <p:sp>
            <p:nvSpPr>
              <p:cNvPr id="70724" name="Rectangle 26"/>
              <p:cNvSpPr>
                <a:spLocks noChangeArrowheads="1"/>
              </p:cNvSpPr>
              <p:nvPr/>
            </p:nvSpPr>
            <p:spPr bwMode="auto">
              <a:xfrm>
                <a:off x="3072" y="1200"/>
                <a:ext cx="96"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1600">
                    <a:latin typeface="Century" panose="02040604050505020304" pitchFamily="18" charset="0"/>
                    <a:cs typeface="Courier New" panose="02070309020205020404" pitchFamily="49" charset="0"/>
                  </a:rPr>
                  <a:t>3</a:t>
                </a:r>
              </a:p>
            </p:txBody>
          </p:sp>
          <p:sp>
            <p:nvSpPr>
              <p:cNvPr id="70725" name="Rectangle 27"/>
              <p:cNvSpPr>
                <a:spLocks noChangeArrowheads="1"/>
              </p:cNvSpPr>
              <p:nvPr/>
            </p:nvSpPr>
            <p:spPr bwMode="auto">
              <a:xfrm>
                <a:off x="4224" y="1200"/>
                <a:ext cx="96"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1600">
                    <a:latin typeface="Century" panose="02040604050505020304" pitchFamily="18" charset="0"/>
                    <a:cs typeface="Courier New" panose="02070309020205020404" pitchFamily="49" charset="0"/>
                  </a:rPr>
                  <a:t>3</a:t>
                </a:r>
              </a:p>
            </p:txBody>
          </p:sp>
          <p:sp>
            <p:nvSpPr>
              <p:cNvPr id="70726" name="Rectangle 28"/>
              <p:cNvSpPr>
                <a:spLocks noChangeArrowheads="1"/>
              </p:cNvSpPr>
              <p:nvPr/>
            </p:nvSpPr>
            <p:spPr bwMode="auto">
              <a:xfrm>
                <a:off x="2112" y="1200"/>
                <a:ext cx="96"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1600">
                    <a:latin typeface="Century" panose="02040604050505020304" pitchFamily="18" charset="0"/>
                    <a:cs typeface="Courier New" panose="02070309020205020404" pitchFamily="49" charset="0"/>
                  </a:rPr>
                  <a:t>0</a:t>
                </a:r>
              </a:p>
            </p:txBody>
          </p:sp>
          <p:sp>
            <p:nvSpPr>
              <p:cNvPr id="70727" name="Rectangle 29"/>
              <p:cNvSpPr>
                <a:spLocks noChangeArrowheads="1"/>
              </p:cNvSpPr>
              <p:nvPr/>
            </p:nvSpPr>
            <p:spPr bwMode="auto">
              <a:xfrm>
                <a:off x="2208" y="1200"/>
                <a:ext cx="96"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1600">
                    <a:latin typeface="Century" panose="02040604050505020304" pitchFamily="18" charset="0"/>
                    <a:cs typeface="Courier New" panose="02070309020205020404" pitchFamily="49" charset="0"/>
                  </a:rPr>
                  <a:t>0</a:t>
                </a:r>
              </a:p>
            </p:txBody>
          </p:sp>
          <p:sp>
            <p:nvSpPr>
              <p:cNvPr id="70728" name="Rectangle 30"/>
              <p:cNvSpPr>
                <a:spLocks noChangeArrowheads="1"/>
              </p:cNvSpPr>
              <p:nvPr/>
            </p:nvSpPr>
            <p:spPr bwMode="auto">
              <a:xfrm>
                <a:off x="3168" y="1200"/>
                <a:ext cx="96"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1600">
                    <a:latin typeface="Century" panose="02040604050505020304" pitchFamily="18" charset="0"/>
                    <a:cs typeface="Courier New" panose="02070309020205020404" pitchFamily="49" charset="0"/>
                  </a:rPr>
                  <a:t>0</a:t>
                </a:r>
              </a:p>
            </p:txBody>
          </p:sp>
          <p:sp>
            <p:nvSpPr>
              <p:cNvPr id="70729" name="Rectangle 31"/>
              <p:cNvSpPr>
                <a:spLocks noChangeArrowheads="1"/>
              </p:cNvSpPr>
              <p:nvPr/>
            </p:nvSpPr>
            <p:spPr bwMode="auto">
              <a:xfrm>
                <a:off x="3264" y="1200"/>
                <a:ext cx="96"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1600">
                    <a:latin typeface="Century" panose="02040604050505020304" pitchFamily="18" charset="0"/>
                    <a:cs typeface="Courier New" panose="02070309020205020404" pitchFamily="49" charset="0"/>
                  </a:rPr>
                  <a:t>0</a:t>
                </a:r>
              </a:p>
            </p:txBody>
          </p:sp>
          <p:sp>
            <p:nvSpPr>
              <p:cNvPr id="70730" name="Rectangle 32"/>
              <p:cNvSpPr>
                <a:spLocks noChangeArrowheads="1"/>
              </p:cNvSpPr>
              <p:nvPr/>
            </p:nvSpPr>
            <p:spPr bwMode="auto">
              <a:xfrm>
                <a:off x="3360" y="1200"/>
                <a:ext cx="96"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1600">
                    <a:latin typeface="Century" panose="02040604050505020304" pitchFamily="18" charset="0"/>
                    <a:cs typeface="Courier New" panose="02070309020205020404" pitchFamily="49" charset="0"/>
                  </a:rPr>
                  <a:t>0</a:t>
                </a:r>
              </a:p>
            </p:txBody>
          </p:sp>
          <p:sp>
            <p:nvSpPr>
              <p:cNvPr id="70731" name="Rectangle 33"/>
              <p:cNvSpPr>
                <a:spLocks noChangeArrowheads="1"/>
              </p:cNvSpPr>
              <p:nvPr/>
            </p:nvSpPr>
            <p:spPr bwMode="auto">
              <a:xfrm>
                <a:off x="3456" y="1200"/>
                <a:ext cx="96"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1600">
                    <a:latin typeface="Century" panose="02040604050505020304" pitchFamily="18" charset="0"/>
                    <a:cs typeface="Courier New" panose="02070309020205020404" pitchFamily="49" charset="0"/>
                  </a:rPr>
                  <a:t>0</a:t>
                </a:r>
              </a:p>
            </p:txBody>
          </p:sp>
          <p:sp>
            <p:nvSpPr>
              <p:cNvPr id="70732" name="Rectangle 34"/>
              <p:cNvSpPr>
                <a:spLocks noChangeArrowheads="1"/>
              </p:cNvSpPr>
              <p:nvPr/>
            </p:nvSpPr>
            <p:spPr bwMode="auto">
              <a:xfrm>
                <a:off x="3552" y="1200"/>
                <a:ext cx="96"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1600">
                    <a:latin typeface="Century" panose="02040604050505020304" pitchFamily="18" charset="0"/>
                    <a:cs typeface="Courier New" panose="02070309020205020404" pitchFamily="49" charset="0"/>
                  </a:rPr>
                  <a:t>0</a:t>
                </a:r>
              </a:p>
            </p:txBody>
          </p:sp>
          <p:sp>
            <p:nvSpPr>
              <p:cNvPr id="70733" name="Rectangle 35"/>
              <p:cNvSpPr>
                <a:spLocks noChangeArrowheads="1"/>
              </p:cNvSpPr>
              <p:nvPr/>
            </p:nvSpPr>
            <p:spPr bwMode="auto">
              <a:xfrm>
                <a:off x="3648" y="1200"/>
                <a:ext cx="96"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1600">
                    <a:latin typeface="Century" panose="02040604050505020304" pitchFamily="18" charset="0"/>
                    <a:cs typeface="Courier New" panose="02070309020205020404" pitchFamily="49" charset="0"/>
                  </a:rPr>
                  <a:t>0</a:t>
                </a:r>
              </a:p>
            </p:txBody>
          </p:sp>
          <p:sp>
            <p:nvSpPr>
              <p:cNvPr id="70734" name="Rectangle 36"/>
              <p:cNvSpPr>
                <a:spLocks noChangeArrowheads="1"/>
              </p:cNvSpPr>
              <p:nvPr/>
            </p:nvSpPr>
            <p:spPr bwMode="auto">
              <a:xfrm>
                <a:off x="3744" y="1200"/>
                <a:ext cx="96"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1600">
                    <a:latin typeface="Century" panose="02040604050505020304" pitchFamily="18" charset="0"/>
                    <a:cs typeface="Courier New" panose="02070309020205020404" pitchFamily="49" charset="0"/>
                  </a:rPr>
                  <a:t>7</a:t>
                </a:r>
              </a:p>
            </p:txBody>
          </p:sp>
          <p:sp>
            <p:nvSpPr>
              <p:cNvPr id="70735" name="Rectangle 37"/>
              <p:cNvSpPr>
                <a:spLocks noChangeArrowheads="1"/>
              </p:cNvSpPr>
              <p:nvPr/>
            </p:nvSpPr>
            <p:spPr bwMode="auto">
              <a:xfrm>
                <a:off x="3840" y="1200"/>
                <a:ext cx="96"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1600">
                    <a:latin typeface="Century" panose="02040604050505020304" pitchFamily="18" charset="0"/>
                    <a:cs typeface="Courier New" panose="02070309020205020404" pitchFamily="49" charset="0"/>
                  </a:rPr>
                  <a:t>7</a:t>
                </a:r>
              </a:p>
            </p:txBody>
          </p:sp>
          <p:sp>
            <p:nvSpPr>
              <p:cNvPr id="70736" name="Rectangle 38"/>
              <p:cNvSpPr>
                <a:spLocks noChangeArrowheads="1"/>
              </p:cNvSpPr>
              <p:nvPr/>
            </p:nvSpPr>
            <p:spPr bwMode="auto">
              <a:xfrm>
                <a:off x="4032" y="1200"/>
                <a:ext cx="96"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1600">
                    <a:latin typeface="Century" panose="02040604050505020304" pitchFamily="18" charset="0"/>
                    <a:cs typeface="Courier New" panose="02070309020205020404" pitchFamily="49" charset="0"/>
                  </a:rPr>
                  <a:t>5</a:t>
                </a:r>
              </a:p>
            </p:txBody>
          </p:sp>
          <p:sp>
            <p:nvSpPr>
              <p:cNvPr id="70737" name="Rectangle 39"/>
              <p:cNvSpPr>
                <a:spLocks noChangeArrowheads="1"/>
              </p:cNvSpPr>
              <p:nvPr/>
            </p:nvSpPr>
            <p:spPr bwMode="auto">
              <a:xfrm>
                <a:off x="4128" y="1200"/>
                <a:ext cx="96"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1600">
                    <a:latin typeface="Century" panose="02040604050505020304" pitchFamily="18" charset="0"/>
                    <a:cs typeface="Courier New" panose="02070309020205020404" pitchFamily="49" charset="0"/>
                  </a:rPr>
                  <a:t>5</a:t>
                </a:r>
              </a:p>
            </p:txBody>
          </p:sp>
        </p:grpSp>
        <p:sp>
          <p:nvSpPr>
            <p:cNvPr id="70662" name="Oval 41"/>
            <p:cNvSpPr>
              <a:spLocks noChangeArrowheads="1"/>
            </p:cNvSpPr>
            <p:nvPr/>
          </p:nvSpPr>
          <p:spPr bwMode="auto">
            <a:xfrm>
              <a:off x="1440" y="3600"/>
              <a:ext cx="48" cy="48"/>
            </a:xfrm>
            <a:prstGeom prst="ellipse">
              <a:avLst/>
            </a:prstGeom>
            <a:solidFill>
              <a:srgbClr val="FF3300"/>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lang="en-US" altLang="en-US" sz="2400">
                <a:latin typeface="Times New Roman" panose="02020603050405020304" pitchFamily="18" charset="0"/>
                <a:cs typeface="Angsana New" pitchFamily="18" charset="-120"/>
              </a:endParaRPr>
            </a:p>
          </p:txBody>
        </p:sp>
        <p:sp>
          <p:nvSpPr>
            <p:cNvPr id="70663" name="Rectangle 42"/>
            <p:cNvSpPr>
              <a:spLocks noChangeArrowheads="1"/>
            </p:cNvSpPr>
            <p:nvPr/>
          </p:nvSpPr>
          <p:spPr bwMode="auto">
            <a:xfrm>
              <a:off x="1227" y="2523"/>
              <a:ext cx="96"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1600">
                  <a:latin typeface="Century" panose="02040604050505020304" pitchFamily="18" charset="0"/>
                  <a:cs typeface="Courier New" panose="02070309020205020404" pitchFamily="49" charset="0"/>
                </a:rPr>
                <a:t>7</a:t>
              </a:r>
            </a:p>
          </p:txBody>
        </p:sp>
        <p:sp>
          <p:nvSpPr>
            <p:cNvPr id="70664" name="Rectangle 43"/>
            <p:cNvSpPr>
              <a:spLocks noChangeArrowheads="1"/>
            </p:cNvSpPr>
            <p:nvPr/>
          </p:nvSpPr>
          <p:spPr bwMode="auto">
            <a:xfrm>
              <a:off x="1227" y="2667"/>
              <a:ext cx="96"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1600">
                  <a:latin typeface="Century" panose="02040604050505020304" pitchFamily="18" charset="0"/>
                  <a:cs typeface="Courier New" panose="02070309020205020404" pitchFamily="49" charset="0"/>
                </a:rPr>
                <a:t>6</a:t>
              </a:r>
            </a:p>
          </p:txBody>
        </p:sp>
        <p:sp>
          <p:nvSpPr>
            <p:cNvPr id="70665" name="Rectangle 44"/>
            <p:cNvSpPr>
              <a:spLocks noChangeArrowheads="1"/>
            </p:cNvSpPr>
            <p:nvPr/>
          </p:nvSpPr>
          <p:spPr bwMode="auto">
            <a:xfrm>
              <a:off x="1227" y="2811"/>
              <a:ext cx="96"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1600">
                  <a:latin typeface="Century" panose="02040604050505020304" pitchFamily="18" charset="0"/>
                  <a:cs typeface="Courier New" panose="02070309020205020404" pitchFamily="49" charset="0"/>
                </a:rPr>
                <a:t>5</a:t>
              </a:r>
            </a:p>
          </p:txBody>
        </p:sp>
        <p:sp>
          <p:nvSpPr>
            <p:cNvPr id="70666" name="Rectangle 45"/>
            <p:cNvSpPr>
              <a:spLocks noChangeArrowheads="1"/>
            </p:cNvSpPr>
            <p:nvPr/>
          </p:nvSpPr>
          <p:spPr bwMode="auto">
            <a:xfrm>
              <a:off x="1227" y="2955"/>
              <a:ext cx="96"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1600">
                  <a:latin typeface="Century" panose="02040604050505020304" pitchFamily="18" charset="0"/>
                  <a:cs typeface="Courier New" panose="02070309020205020404" pitchFamily="49" charset="0"/>
                </a:rPr>
                <a:t>4</a:t>
              </a:r>
            </a:p>
          </p:txBody>
        </p:sp>
        <p:sp>
          <p:nvSpPr>
            <p:cNvPr id="70667" name="Rectangle 47"/>
            <p:cNvSpPr>
              <a:spLocks noChangeArrowheads="1"/>
            </p:cNvSpPr>
            <p:nvPr/>
          </p:nvSpPr>
          <p:spPr bwMode="auto">
            <a:xfrm>
              <a:off x="1227" y="3099"/>
              <a:ext cx="96"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1600">
                  <a:latin typeface="Century" panose="02040604050505020304" pitchFamily="18" charset="0"/>
                  <a:cs typeface="Courier New" panose="02070309020205020404" pitchFamily="49" charset="0"/>
                </a:rPr>
                <a:t>3</a:t>
              </a:r>
            </a:p>
          </p:txBody>
        </p:sp>
        <p:sp>
          <p:nvSpPr>
            <p:cNvPr id="70668" name="Rectangle 48"/>
            <p:cNvSpPr>
              <a:spLocks noChangeArrowheads="1"/>
            </p:cNvSpPr>
            <p:nvPr/>
          </p:nvSpPr>
          <p:spPr bwMode="auto">
            <a:xfrm>
              <a:off x="1227" y="3243"/>
              <a:ext cx="96"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1600">
                  <a:latin typeface="Century" panose="02040604050505020304" pitchFamily="18" charset="0"/>
                  <a:cs typeface="Courier New" panose="02070309020205020404" pitchFamily="49" charset="0"/>
                </a:rPr>
                <a:t>2</a:t>
              </a:r>
            </a:p>
          </p:txBody>
        </p:sp>
        <p:sp>
          <p:nvSpPr>
            <p:cNvPr id="70669" name="Rectangle 49"/>
            <p:cNvSpPr>
              <a:spLocks noChangeArrowheads="1"/>
            </p:cNvSpPr>
            <p:nvPr/>
          </p:nvSpPr>
          <p:spPr bwMode="auto">
            <a:xfrm>
              <a:off x="1227" y="3387"/>
              <a:ext cx="96"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1600">
                  <a:latin typeface="Century" panose="02040604050505020304" pitchFamily="18" charset="0"/>
                  <a:cs typeface="Courier New" panose="02070309020205020404" pitchFamily="49" charset="0"/>
                </a:rPr>
                <a:t>1</a:t>
              </a:r>
            </a:p>
          </p:txBody>
        </p:sp>
        <p:sp>
          <p:nvSpPr>
            <p:cNvPr id="70670" name="Rectangle 50"/>
            <p:cNvSpPr>
              <a:spLocks noChangeArrowheads="1"/>
            </p:cNvSpPr>
            <p:nvPr/>
          </p:nvSpPr>
          <p:spPr bwMode="auto">
            <a:xfrm>
              <a:off x="1227" y="3531"/>
              <a:ext cx="96"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1600">
                  <a:latin typeface="Century" panose="02040604050505020304" pitchFamily="18" charset="0"/>
                  <a:cs typeface="Courier New" panose="02070309020205020404" pitchFamily="49" charset="0"/>
                </a:rPr>
                <a:t>0</a:t>
              </a:r>
            </a:p>
          </p:txBody>
        </p:sp>
        <p:sp>
          <p:nvSpPr>
            <p:cNvPr id="70671" name="Oval 51"/>
            <p:cNvSpPr>
              <a:spLocks noChangeArrowheads="1"/>
            </p:cNvSpPr>
            <p:nvPr/>
          </p:nvSpPr>
          <p:spPr bwMode="auto">
            <a:xfrm>
              <a:off x="1536" y="3600"/>
              <a:ext cx="48" cy="48"/>
            </a:xfrm>
            <a:prstGeom prst="ellipse">
              <a:avLst/>
            </a:prstGeom>
            <a:solidFill>
              <a:srgbClr val="FF3300"/>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lang="en-US" altLang="en-US" sz="2400">
                <a:latin typeface="Times New Roman" panose="02020603050405020304" pitchFamily="18" charset="0"/>
                <a:cs typeface="Angsana New" pitchFamily="18" charset="-120"/>
              </a:endParaRPr>
            </a:p>
          </p:txBody>
        </p:sp>
        <p:sp>
          <p:nvSpPr>
            <p:cNvPr id="70672" name="Oval 52"/>
            <p:cNvSpPr>
              <a:spLocks noChangeArrowheads="1"/>
            </p:cNvSpPr>
            <p:nvPr/>
          </p:nvSpPr>
          <p:spPr bwMode="auto">
            <a:xfrm>
              <a:off x="1632" y="3600"/>
              <a:ext cx="48" cy="48"/>
            </a:xfrm>
            <a:prstGeom prst="ellipse">
              <a:avLst/>
            </a:prstGeom>
            <a:solidFill>
              <a:srgbClr val="FF3300"/>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lang="en-US" altLang="en-US" sz="2400">
                <a:latin typeface="Times New Roman" panose="02020603050405020304" pitchFamily="18" charset="0"/>
                <a:cs typeface="Angsana New" pitchFamily="18" charset="-120"/>
              </a:endParaRPr>
            </a:p>
          </p:txBody>
        </p:sp>
        <p:sp>
          <p:nvSpPr>
            <p:cNvPr id="70673" name="Oval 53"/>
            <p:cNvSpPr>
              <a:spLocks noChangeArrowheads="1"/>
            </p:cNvSpPr>
            <p:nvPr/>
          </p:nvSpPr>
          <p:spPr bwMode="auto">
            <a:xfrm>
              <a:off x="1728" y="3456"/>
              <a:ext cx="48" cy="48"/>
            </a:xfrm>
            <a:prstGeom prst="ellipse">
              <a:avLst/>
            </a:prstGeom>
            <a:solidFill>
              <a:srgbClr val="FF3300"/>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lang="en-US" altLang="en-US" sz="2400">
                <a:latin typeface="Times New Roman" panose="02020603050405020304" pitchFamily="18" charset="0"/>
                <a:cs typeface="Angsana New" pitchFamily="18" charset="-120"/>
              </a:endParaRPr>
            </a:p>
          </p:txBody>
        </p:sp>
        <p:sp>
          <p:nvSpPr>
            <p:cNvPr id="70674" name="Oval 54"/>
            <p:cNvSpPr>
              <a:spLocks noChangeArrowheads="1"/>
            </p:cNvSpPr>
            <p:nvPr/>
          </p:nvSpPr>
          <p:spPr bwMode="auto">
            <a:xfrm>
              <a:off x="1824" y="3312"/>
              <a:ext cx="48" cy="48"/>
            </a:xfrm>
            <a:prstGeom prst="ellipse">
              <a:avLst/>
            </a:prstGeom>
            <a:solidFill>
              <a:srgbClr val="FF3300"/>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lang="en-US" altLang="en-US" sz="2400">
                <a:latin typeface="Times New Roman" panose="02020603050405020304" pitchFamily="18" charset="0"/>
                <a:cs typeface="Angsana New" pitchFamily="18" charset="-120"/>
              </a:endParaRPr>
            </a:p>
          </p:txBody>
        </p:sp>
        <p:sp>
          <p:nvSpPr>
            <p:cNvPr id="70675" name="Oval 55"/>
            <p:cNvSpPr>
              <a:spLocks noChangeArrowheads="1"/>
            </p:cNvSpPr>
            <p:nvPr/>
          </p:nvSpPr>
          <p:spPr bwMode="auto">
            <a:xfrm>
              <a:off x="1920" y="3168"/>
              <a:ext cx="48" cy="48"/>
            </a:xfrm>
            <a:prstGeom prst="ellipse">
              <a:avLst/>
            </a:prstGeom>
            <a:solidFill>
              <a:srgbClr val="FF3300"/>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lang="en-US" altLang="en-US" sz="2400">
                <a:latin typeface="Times New Roman" panose="02020603050405020304" pitchFamily="18" charset="0"/>
                <a:cs typeface="Angsana New" pitchFamily="18" charset="-120"/>
              </a:endParaRPr>
            </a:p>
          </p:txBody>
        </p:sp>
        <p:sp>
          <p:nvSpPr>
            <p:cNvPr id="70676" name="Oval 56"/>
            <p:cNvSpPr>
              <a:spLocks noChangeArrowheads="1"/>
            </p:cNvSpPr>
            <p:nvPr/>
          </p:nvSpPr>
          <p:spPr bwMode="auto">
            <a:xfrm>
              <a:off x="2016" y="3312"/>
              <a:ext cx="48" cy="48"/>
            </a:xfrm>
            <a:prstGeom prst="ellipse">
              <a:avLst/>
            </a:prstGeom>
            <a:solidFill>
              <a:srgbClr val="FF3300"/>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lang="en-US" altLang="en-US" sz="2400">
                <a:latin typeface="Times New Roman" panose="02020603050405020304" pitchFamily="18" charset="0"/>
                <a:cs typeface="Angsana New" pitchFamily="18" charset="-120"/>
              </a:endParaRPr>
            </a:p>
          </p:txBody>
        </p:sp>
        <p:sp>
          <p:nvSpPr>
            <p:cNvPr id="70677" name="Oval 57"/>
            <p:cNvSpPr>
              <a:spLocks noChangeArrowheads="1"/>
            </p:cNvSpPr>
            <p:nvPr/>
          </p:nvSpPr>
          <p:spPr bwMode="auto">
            <a:xfrm>
              <a:off x="2112" y="3600"/>
              <a:ext cx="48" cy="48"/>
            </a:xfrm>
            <a:prstGeom prst="ellipse">
              <a:avLst/>
            </a:prstGeom>
            <a:solidFill>
              <a:srgbClr val="FF3300"/>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lang="en-US" altLang="en-US" sz="2400">
                <a:latin typeface="Times New Roman" panose="02020603050405020304" pitchFamily="18" charset="0"/>
                <a:cs typeface="Angsana New" pitchFamily="18" charset="-120"/>
              </a:endParaRPr>
            </a:p>
          </p:txBody>
        </p:sp>
        <p:sp>
          <p:nvSpPr>
            <p:cNvPr id="70678" name="Line 58"/>
            <p:cNvSpPr>
              <a:spLocks noChangeShapeType="1"/>
            </p:cNvSpPr>
            <p:nvPr/>
          </p:nvSpPr>
          <p:spPr bwMode="auto">
            <a:xfrm>
              <a:off x="1296" y="3648"/>
              <a:ext cx="3648"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0679" name="Line 59"/>
            <p:cNvSpPr>
              <a:spLocks noChangeShapeType="1"/>
            </p:cNvSpPr>
            <p:nvPr/>
          </p:nvSpPr>
          <p:spPr bwMode="auto">
            <a:xfrm>
              <a:off x="1296" y="3504"/>
              <a:ext cx="3648"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0680" name="Line 60"/>
            <p:cNvSpPr>
              <a:spLocks noChangeShapeType="1"/>
            </p:cNvSpPr>
            <p:nvPr/>
          </p:nvSpPr>
          <p:spPr bwMode="auto">
            <a:xfrm>
              <a:off x="1296" y="3360"/>
              <a:ext cx="3648"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0681" name="Line 61"/>
            <p:cNvSpPr>
              <a:spLocks noChangeShapeType="1"/>
            </p:cNvSpPr>
            <p:nvPr/>
          </p:nvSpPr>
          <p:spPr bwMode="auto">
            <a:xfrm>
              <a:off x="1296" y="3216"/>
              <a:ext cx="3648"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0682" name="Oval 62"/>
            <p:cNvSpPr>
              <a:spLocks noChangeArrowheads="1"/>
            </p:cNvSpPr>
            <p:nvPr/>
          </p:nvSpPr>
          <p:spPr bwMode="auto">
            <a:xfrm>
              <a:off x="2208" y="3600"/>
              <a:ext cx="48" cy="48"/>
            </a:xfrm>
            <a:prstGeom prst="ellipse">
              <a:avLst/>
            </a:prstGeom>
            <a:solidFill>
              <a:srgbClr val="FF3300"/>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lang="en-US" altLang="en-US" sz="2400">
                <a:latin typeface="Times New Roman" panose="02020603050405020304" pitchFamily="18" charset="0"/>
                <a:cs typeface="Angsana New" pitchFamily="18" charset="-120"/>
              </a:endParaRPr>
            </a:p>
          </p:txBody>
        </p:sp>
        <p:sp>
          <p:nvSpPr>
            <p:cNvPr id="70683" name="Oval 63"/>
            <p:cNvSpPr>
              <a:spLocks noChangeArrowheads="1"/>
            </p:cNvSpPr>
            <p:nvPr/>
          </p:nvSpPr>
          <p:spPr bwMode="auto">
            <a:xfrm>
              <a:off x="2304" y="3312"/>
              <a:ext cx="48" cy="48"/>
            </a:xfrm>
            <a:prstGeom prst="ellipse">
              <a:avLst/>
            </a:prstGeom>
            <a:solidFill>
              <a:srgbClr val="FF3300"/>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lang="en-US" altLang="en-US" sz="2400">
                <a:latin typeface="Times New Roman" panose="02020603050405020304" pitchFamily="18" charset="0"/>
                <a:cs typeface="Angsana New" pitchFamily="18" charset="-120"/>
              </a:endParaRPr>
            </a:p>
          </p:txBody>
        </p:sp>
        <p:sp>
          <p:nvSpPr>
            <p:cNvPr id="70684" name="Oval 64"/>
            <p:cNvSpPr>
              <a:spLocks noChangeArrowheads="1"/>
            </p:cNvSpPr>
            <p:nvPr/>
          </p:nvSpPr>
          <p:spPr bwMode="auto">
            <a:xfrm>
              <a:off x="2400" y="3312"/>
              <a:ext cx="48" cy="48"/>
            </a:xfrm>
            <a:prstGeom prst="ellipse">
              <a:avLst/>
            </a:prstGeom>
            <a:solidFill>
              <a:srgbClr val="FF3300"/>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lang="en-US" altLang="en-US" sz="2400">
                <a:latin typeface="Times New Roman" panose="02020603050405020304" pitchFamily="18" charset="0"/>
                <a:cs typeface="Angsana New" pitchFamily="18" charset="-120"/>
              </a:endParaRPr>
            </a:p>
          </p:txBody>
        </p:sp>
        <p:sp>
          <p:nvSpPr>
            <p:cNvPr id="70685" name="Line 65"/>
            <p:cNvSpPr>
              <a:spLocks noChangeShapeType="1"/>
            </p:cNvSpPr>
            <p:nvPr/>
          </p:nvSpPr>
          <p:spPr bwMode="auto">
            <a:xfrm>
              <a:off x="1296" y="2928"/>
              <a:ext cx="3648"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0686" name="Line 66"/>
            <p:cNvSpPr>
              <a:spLocks noChangeShapeType="1"/>
            </p:cNvSpPr>
            <p:nvPr/>
          </p:nvSpPr>
          <p:spPr bwMode="auto">
            <a:xfrm>
              <a:off x="1296" y="2784"/>
              <a:ext cx="3648"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0687" name="Line 67"/>
            <p:cNvSpPr>
              <a:spLocks noChangeShapeType="1"/>
            </p:cNvSpPr>
            <p:nvPr/>
          </p:nvSpPr>
          <p:spPr bwMode="auto">
            <a:xfrm>
              <a:off x="1296" y="2640"/>
              <a:ext cx="3648"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0688" name="Oval 68"/>
            <p:cNvSpPr>
              <a:spLocks noChangeArrowheads="1"/>
            </p:cNvSpPr>
            <p:nvPr/>
          </p:nvSpPr>
          <p:spPr bwMode="auto">
            <a:xfrm>
              <a:off x="2496" y="2736"/>
              <a:ext cx="48" cy="48"/>
            </a:xfrm>
            <a:prstGeom prst="ellipse">
              <a:avLst/>
            </a:prstGeom>
            <a:solidFill>
              <a:srgbClr val="FF3300"/>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lang="en-US" altLang="en-US" sz="2400">
                <a:latin typeface="Times New Roman" panose="02020603050405020304" pitchFamily="18" charset="0"/>
                <a:cs typeface="Angsana New" pitchFamily="18" charset="-120"/>
              </a:endParaRPr>
            </a:p>
          </p:txBody>
        </p:sp>
        <p:sp>
          <p:nvSpPr>
            <p:cNvPr id="70689" name="Oval 69"/>
            <p:cNvSpPr>
              <a:spLocks noChangeArrowheads="1"/>
            </p:cNvSpPr>
            <p:nvPr/>
          </p:nvSpPr>
          <p:spPr bwMode="auto">
            <a:xfrm>
              <a:off x="2592" y="3168"/>
              <a:ext cx="48" cy="48"/>
            </a:xfrm>
            <a:prstGeom prst="ellipse">
              <a:avLst/>
            </a:prstGeom>
            <a:solidFill>
              <a:srgbClr val="FF3300"/>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lang="en-US" altLang="en-US" sz="2400">
                <a:latin typeface="Times New Roman" panose="02020603050405020304" pitchFamily="18" charset="0"/>
                <a:cs typeface="Angsana New" pitchFamily="18" charset="-120"/>
              </a:endParaRPr>
            </a:p>
          </p:txBody>
        </p:sp>
        <p:sp>
          <p:nvSpPr>
            <p:cNvPr id="70690" name="Oval 70"/>
            <p:cNvSpPr>
              <a:spLocks noChangeArrowheads="1"/>
            </p:cNvSpPr>
            <p:nvPr/>
          </p:nvSpPr>
          <p:spPr bwMode="auto">
            <a:xfrm>
              <a:off x="2688" y="3168"/>
              <a:ext cx="48" cy="48"/>
            </a:xfrm>
            <a:prstGeom prst="ellipse">
              <a:avLst/>
            </a:prstGeom>
            <a:solidFill>
              <a:srgbClr val="FF3300"/>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lang="en-US" altLang="en-US" sz="2400">
                <a:latin typeface="Times New Roman" panose="02020603050405020304" pitchFamily="18" charset="0"/>
                <a:cs typeface="Angsana New" pitchFamily="18" charset="-120"/>
              </a:endParaRPr>
            </a:p>
          </p:txBody>
        </p:sp>
        <p:sp>
          <p:nvSpPr>
            <p:cNvPr id="70691" name="Oval 71"/>
            <p:cNvSpPr>
              <a:spLocks noChangeArrowheads="1"/>
            </p:cNvSpPr>
            <p:nvPr/>
          </p:nvSpPr>
          <p:spPr bwMode="auto">
            <a:xfrm>
              <a:off x="2784" y="3312"/>
              <a:ext cx="48" cy="48"/>
            </a:xfrm>
            <a:prstGeom prst="ellipse">
              <a:avLst/>
            </a:prstGeom>
            <a:solidFill>
              <a:srgbClr val="FF3300"/>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lang="en-US" altLang="en-US" sz="2400">
                <a:latin typeface="Times New Roman" panose="02020603050405020304" pitchFamily="18" charset="0"/>
                <a:cs typeface="Angsana New" pitchFamily="18" charset="-120"/>
              </a:endParaRPr>
            </a:p>
          </p:txBody>
        </p:sp>
        <p:sp>
          <p:nvSpPr>
            <p:cNvPr id="70692" name="Oval 72"/>
            <p:cNvSpPr>
              <a:spLocks noChangeArrowheads="1"/>
            </p:cNvSpPr>
            <p:nvPr/>
          </p:nvSpPr>
          <p:spPr bwMode="auto">
            <a:xfrm>
              <a:off x="2880" y="3312"/>
              <a:ext cx="48" cy="48"/>
            </a:xfrm>
            <a:prstGeom prst="ellipse">
              <a:avLst/>
            </a:prstGeom>
            <a:solidFill>
              <a:srgbClr val="FF3300"/>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lang="en-US" altLang="en-US" sz="2400">
                <a:latin typeface="Times New Roman" panose="02020603050405020304" pitchFamily="18" charset="0"/>
                <a:cs typeface="Angsana New" pitchFamily="18" charset="-120"/>
              </a:endParaRPr>
            </a:p>
          </p:txBody>
        </p:sp>
        <p:sp>
          <p:nvSpPr>
            <p:cNvPr id="70693" name="Oval 73"/>
            <p:cNvSpPr>
              <a:spLocks noChangeArrowheads="1"/>
            </p:cNvSpPr>
            <p:nvPr/>
          </p:nvSpPr>
          <p:spPr bwMode="auto">
            <a:xfrm>
              <a:off x="2976" y="3168"/>
              <a:ext cx="48" cy="48"/>
            </a:xfrm>
            <a:prstGeom prst="ellipse">
              <a:avLst/>
            </a:prstGeom>
            <a:solidFill>
              <a:srgbClr val="FF3300"/>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lang="en-US" altLang="en-US" sz="2400">
                <a:latin typeface="Times New Roman" panose="02020603050405020304" pitchFamily="18" charset="0"/>
                <a:cs typeface="Angsana New" pitchFamily="18" charset="-120"/>
              </a:endParaRPr>
            </a:p>
          </p:txBody>
        </p:sp>
        <p:sp>
          <p:nvSpPr>
            <p:cNvPr id="70694" name="Oval 74"/>
            <p:cNvSpPr>
              <a:spLocks noChangeArrowheads="1"/>
            </p:cNvSpPr>
            <p:nvPr/>
          </p:nvSpPr>
          <p:spPr bwMode="auto">
            <a:xfrm>
              <a:off x="3072" y="3168"/>
              <a:ext cx="48" cy="48"/>
            </a:xfrm>
            <a:prstGeom prst="ellipse">
              <a:avLst/>
            </a:prstGeom>
            <a:solidFill>
              <a:srgbClr val="FF3300"/>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lang="en-US" altLang="en-US" sz="2400">
                <a:latin typeface="Times New Roman" panose="02020603050405020304" pitchFamily="18" charset="0"/>
                <a:cs typeface="Angsana New" pitchFamily="18" charset="-120"/>
              </a:endParaRPr>
            </a:p>
          </p:txBody>
        </p:sp>
        <p:sp>
          <p:nvSpPr>
            <p:cNvPr id="70695" name="Oval 75"/>
            <p:cNvSpPr>
              <a:spLocks noChangeArrowheads="1"/>
            </p:cNvSpPr>
            <p:nvPr/>
          </p:nvSpPr>
          <p:spPr bwMode="auto">
            <a:xfrm>
              <a:off x="3168" y="3600"/>
              <a:ext cx="48" cy="48"/>
            </a:xfrm>
            <a:prstGeom prst="ellipse">
              <a:avLst/>
            </a:prstGeom>
            <a:solidFill>
              <a:srgbClr val="FF3300"/>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lang="en-US" altLang="en-US" sz="2400">
                <a:latin typeface="Times New Roman" panose="02020603050405020304" pitchFamily="18" charset="0"/>
                <a:cs typeface="Angsana New" pitchFamily="18" charset="-120"/>
              </a:endParaRPr>
            </a:p>
          </p:txBody>
        </p:sp>
        <p:sp>
          <p:nvSpPr>
            <p:cNvPr id="70696" name="Oval 76"/>
            <p:cNvSpPr>
              <a:spLocks noChangeArrowheads="1"/>
            </p:cNvSpPr>
            <p:nvPr/>
          </p:nvSpPr>
          <p:spPr bwMode="auto">
            <a:xfrm>
              <a:off x="3264" y="3600"/>
              <a:ext cx="48" cy="48"/>
            </a:xfrm>
            <a:prstGeom prst="ellipse">
              <a:avLst/>
            </a:prstGeom>
            <a:solidFill>
              <a:srgbClr val="FF3300"/>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lang="en-US" altLang="en-US" sz="2400">
                <a:latin typeface="Times New Roman" panose="02020603050405020304" pitchFamily="18" charset="0"/>
                <a:cs typeface="Angsana New" pitchFamily="18" charset="-120"/>
              </a:endParaRPr>
            </a:p>
          </p:txBody>
        </p:sp>
        <p:sp>
          <p:nvSpPr>
            <p:cNvPr id="70697" name="Oval 77"/>
            <p:cNvSpPr>
              <a:spLocks noChangeArrowheads="1"/>
            </p:cNvSpPr>
            <p:nvPr/>
          </p:nvSpPr>
          <p:spPr bwMode="auto">
            <a:xfrm>
              <a:off x="3360" y="3600"/>
              <a:ext cx="48" cy="48"/>
            </a:xfrm>
            <a:prstGeom prst="ellipse">
              <a:avLst/>
            </a:prstGeom>
            <a:solidFill>
              <a:srgbClr val="FF3300"/>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lang="en-US" altLang="en-US" sz="2400">
                <a:latin typeface="Times New Roman" panose="02020603050405020304" pitchFamily="18" charset="0"/>
                <a:cs typeface="Angsana New" pitchFamily="18" charset="-120"/>
              </a:endParaRPr>
            </a:p>
          </p:txBody>
        </p:sp>
        <p:sp>
          <p:nvSpPr>
            <p:cNvPr id="70698" name="Oval 78"/>
            <p:cNvSpPr>
              <a:spLocks noChangeArrowheads="1"/>
            </p:cNvSpPr>
            <p:nvPr/>
          </p:nvSpPr>
          <p:spPr bwMode="auto">
            <a:xfrm>
              <a:off x="3456" y="3600"/>
              <a:ext cx="48" cy="48"/>
            </a:xfrm>
            <a:prstGeom prst="ellipse">
              <a:avLst/>
            </a:prstGeom>
            <a:solidFill>
              <a:srgbClr val="FF3300"/>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lang="en-US" altLang="en-US" sz="2400">
                <a:latin typeface="Times New Roman" panose="02020603050405020304" pitchFamily="18" charset="0"/>
                <a:cs typeface="Angsana New" pitchFamily="18" charset="-120"/>
              </a:endParaRPr>
            </a:p>
          </p:txBody>
        </p:sp>
        <p:sp>
          <p:nvSpPr>
            <p:cNvPr id="70699" name="Oval 79"/>
            <p:cNvSpPr>
              <a:spLocks noChangeArrowheads="1"/>
            </p:cNvSpPr>
            <p:nvPr/>
          </p:nvSpPr>
          <p:spPr bwMode="auto">
            <a:xfrm>
              <a:off x="3552" y="3600"/>
              <a:ext cx="48" cy="48"/>
            </a:xfrm>
            <a:prstGeom prst="ellipse">
              <a:avLst/>
            </a:prstGeom>
            <a:solidFill>
              <a:srgbClr val="FF3300"/>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lang="en-US" altLang="en-US" sz="2400">
                <a:latin typeface="Times New Roman" panose="02020603050405020304" pitchFamily="18" charset="0"/>
                <a:cs typeface="Angsana New" pitchFamily="18" charset="-120"/>
              </a:endParaRPr>
            </a:p>
          </p:txBody>
        </p:sp>
        <p:sp>
          <p:nvSpPr>
            <p:cNvPr id="70700" name="Oval 80"/>
            <p:cNvSpPr>
              <a:spLocks noChangeArrowheads="1"/>
            </p:cNvSpPr>
            <p:nvPr/>
          </p:nvSpPr>
          <p:spPr bwMode="auto">
            <a:xfrm>
              <a:off x="3648" y="3600"/>
              <a:ext cx="48" cy="48"/>
            </a:xfrm>
            <a:prstGeom prst="ellipse">
              <a:avLst/>
            </a:prstGeom>
            <a:solidFill>
              <a:srgbClr val="FF3300"/>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lang="en-US" altLang="en-US" sz="2400">
                <a:latin typeface="Times New Roman" panose="02020603050405020304" pitchFamily="18" charset="0"/>
                <a:cs typeface="Angsana New" pitchFamily="18" charset="-120"/>
              </a:endParaRPr>
            </a:p>
          </p:txBody>
        </p:sp>
        <p:sp>
          <p:nvSpPr>
            <p:cNvPr id="70701" name="Oval 81"/>
            <p:cNvSpPr>
              <a:spLocks noChangeArrowheads="1"/>
            </p:cNvSpPr>
            <p:nvPr/>
          </p:nvSpPr>
          <p:spPr bwMode="auto">
            <a:xfrm>
              <a:off x="3744" y="2592"/>
              <a:ext cx="48" cy="48"/>
            </a:xfrm>
            <a:prstGeom prst="ellipse">
              <a:avLst/>
            </a:prstGeom>
            <a:solidFill>
              <a:srgbClr val="FF3300"/>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lang="en-US" altLang="en-US" sz="2400">
                <a:latin typeface="Times New Roman" panose="02020603050405020304" pitchFamily="18" charset="0"/>
                <a:cs typeface="Angsana New" pitchFamily="18" charset="-120"/>
              </a:endParaRPr>
            </a:p>
          </p:txBody>
        </p:sp>
        <p:sp>
          <p:nvSpPr>
            <p:cNvPr id="70702" name="Oval 82"/>
            <p:cNvSpPr>
              <a:spLocks noChangeArrowheads="1"/>
            </p:cNvSpPr>
            <p:nvPr/>
          </p:nvSpPr>
          <p:spPr bwMode="auto">
            <a:xfrm>
              <a:off x="3840" y="2592"/>
              <a:ext cx="48" cy="48"/>
            </a:xfrm>
            <a:prstGeom prst="ellipse">
              <a:avLst/>
            </a:prstGeom>
            <a:solidFill>
              <a:srgbClr val="FF3300"/>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lang="en-US" altLang="en-US" sz="2400">
                <a:latin typeface="Times New Roman" panose="02020603050405020304" pitchFamily="18" charset="0"/>
                <a:cs typeface="Angsana New" pitchFamily="18" charset="-120"/>
              </a:endParaRPr>
            </a:p>
          </p:txBody>
        </p:sp>
        <p:sp>
          <p:nvSpPr>
            <p:cNvPr id="70703" name="Oval 83"/>
            <p:cNvSpPr>
              <a:spLocks noChangeArrowheads="1"/>
            </p:cNvSpPr>
            <p:nvPr/>
          </p:nvSpPr>
          <p:spPr bwMode="auto">
            <a:xfrm>
              <a:off x="3936" y="2736"/>
              <a:ext cx="48" cy="48"/>
            </a:xfrm>
            <a:prstGeom prst="ellipse">
              <a:avLst/>
            </a:prstGeom>
            <a:solidFill>
              <a:srgbClr val="FF3300"/>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lang="en-US" altLang="en-US" sz="2400">
                <a:latin typeface="Times New Roman" panose="02020603050405020304" pitchFamily="18" charset="0"/>
                <a:cs typeface="Angsana New" pitchFamily="18" charset="-120"/>
              </a:endParaRPr>
            </a:p>
          </p:txBody>
        </p:sp>
        <p:sp>
          <p:nvSpPr>
            <p:cNvPr id="70704" name="Oval 84"/>
            <p:cNvSpPr>
              <a:spLocks noChangeArrowheads="1"/>
            </p:cNvSpPr>
            <p:nvPr/>
          </p:nvSpPr>
          <p:spPr bwMode="auto">
            <a:xfrm>
              <a:off x="4032" y="2880"/>
              <a:ext cx="48" cy="48"/>
            </a:xfrm>
            <a:prstGeom prst="ellipse">
              <a:avLst/>
            </a:prstGeom>
            <a:solidFill>
              <a:srgbClr val="FF3300"/>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lang="en-US" altLang="en-US" sz="2400">
                <a:latin typeface="Times New Roman" panose="02020603050405020304" pitchFamily="18" charset="0"/>
                <a:cs typeface="Angsana New" pitchFamily="18" charset="-120"/>
              </a:endParaRPr>
            </a:p>
          </p:txBody>
        </p:sp>
        <p:sp>
          <p:nvSpPr>
            <p:cNvPr id="70705" name="Oval 85"/>
            <p:cNvSpPr>
              <a:spLocks noChangeArrowheads="1"/>
            </p:cNvSpPr>
            <p:nvPr/>
          </p:nvSpPr>
          <p:spPr bwMode="auto">
            <a:xfrm>
              <a:off x="4128" y="2880"/>
              <a:ext cx="48" cy="48"/>
            </a:xfrm>
            <a:prstGeom prst="ellipse">
              <a:avLst/>
            </a:prstGeom>
            <a:solidFill>
              <a:srgbClr val="FF3300"/>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lang="en-US" altLang="en-US" sz="2400">
                <a:latin typeface="Times New Roman" panose="02020603050405020304" pitchFamily="18" charset="0"/>
                <a:cs typeface="Angsana New" pitchFamily="18" charset="-120"/>
              </a:endParaRPr>
            </a:p>
          </p:txBody>
        </p:sp>
        <p:sp>
          <p:nvSpPr>
            <p:cNvPr id="70706" name="Oval 86"/>
            <p:cNvSpPr>
              <a:spLocks noChangeArrowheads="1"/>
            </p:cNvSpPr>
            <p:nvPr/>
          </p:nvSpPr>
          <p:spPr bwMode="auto">
            <a:xfrm>
              <a:off x="4224" y="3168"/>
              <a:ext cx="48" cy="48"/>
            </a:xfrm>
            <a:prstGeom prst="ellipse">
              <a:avLst/>
            </a:prstGeom>
            <a:solidFill>
              <a:srgbClr val="FF3300"/>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endParaRPr lang="en-US" altLang="en-US" sz="2400">
                <a:latin typeface="Times New Roman" panose="02020603050405020304" pitchFamily="18" charset="0"/>
                <a:cs typeface="Angsana New" pitchFamily="18" charset="-120"/>
              </a:endParaRPr>
            </a:p>
          </p:txBody>
        </p:sp>
        <p:sp>
          <p:nvSpPr>
            <p:cNvPr id="70707" name="Line 87"/>
            <p:cNvSpPr>
              <a:spLocks noChangeShapeType="1"/>
            </p:cNvSpPr>
            <p:nvPr/>
          </p:nvSpPr>
          <p:spPr bwMode="auto">
            <a:xfrm>
              <a:off x="1296" y="3072"/>
              <a:ext cx="3648"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Tree>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20638" y="-7938"/>
            <a:ext cx="9123362" cy="922338"/>
          </a:xfrm>
        </p:spPr>
        <p:txBody>
          <a:bodyPr/>
          <a:lstStyle/>
          <a:p>
            <a:pPr eaLnBrk="1" hangingPunct="1"/>
            <a:r>
              <a:rPr lang="en-US" altLang="en-US">
                <a:cs typeface="FreesiaUPC" pitchFamily="34" charset="-34"/>
              </a:rPr>
              <a:t>Derivative of image profile</a:t>
            </a:r>
          </a:p>
        </p:txBody>
      </p:sp>
      <p:sp>
        <p:nvSpPr>
          <p:cNvPr id="71683" name="Text Box 4"/>
          <p:cNvSpPr txBox="1">
            <a:spLocks noChangeArrowheads="1"/>
          </p:cNvSpPr>
          <p:nvPr/>
        </p:nvSpPr>
        <p:spPr bwMode="auto">
          <a:xfrm>
            <a:off x="1294760" y="2819400"/>
            <a:ext cx="7405688" cy="346075"/>
          </a:xfrm>
          <a:prstGeom prst="rect">
            <a:avLst/>
          </a:prstGeom>
          <a:solidFill>
            <a:schemeClr val="accent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lang="en-US" altLang="en-US" sz="1600">
                <a:latin typeface="Courier New" panose="02070309020205020404" pitchFamily="49" charset="0"/>
                <a:cs typeface="Courier New" panose="02070309020205020404" pitchFamily="49" charset="0"/>
              </a:rPr>
              <a:t>0 0 0 1 2 3 2 0 0 2 2 6 3 3 2 2 3 3 0 0 0 0 0 0 7 7 6 5 5 3</a:t>
            </a:r>
          </a:p>
        </p:txBody>
      </p:sp>
      <p:sp>
        <p:nvSpPr>
          <p:cNvPr id="71684" name="Text Box 5"/>
          <p:cNvSpPr txBox="1">
            <a:spLocks noChangeArrowheads="1"/>
          </p:cNvSpPr>
          <p:nvPr/>
        </p:nvSpPr>
        <p:spPr bwMode="auto">
          <a:xfrm>
            <a:off x="1281112" y="3540125"/>
            <a:ext cx="308098" cy="338554"/>
          </a:xfrm>
          <a:prstGeom prst="rect">
            <a:avLst/>
          </a:prstGeom>
          <a:solidFill>
            <a:schemeClr val="accent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lang="en-US" altLang="en-US" sz="1600" b="1" dirty="0">
                <a:latin typeface="Courier New" panose="02070309020205020404" pitchFamily="49" charset="0"/>
                <a:cs typeface="Courier New" panose="02070309020205020404" pitchFamily="49" charset="0"/>
              </a:rPr>
              <a:t>0</a:t>
            </a:r>
            <a:endParaRPr lang="en-US" altLang="en-US" sz="1600" b="1" dirty="0">
              <a:solidFill>
                <a:srgbClr val="FF3300"/>
              </a:solidFill>
              <a:latin typeface="Courier New" panose="02070309020205020404" pitchFamily="49" charset="0"/>
              <a:cs typeface="Courier New" panose="02070309020205020404" pitchFamily="49" charset="0"/>
            </a:endParaRPr>
          </a:p>
        </p:txBody>
      </p:sp>
      <p:sp>
        <p:nvSpPr>
          <p:cNvPr id="71715" name="Text Box 94"/>
          <p:cNvSpPr txBox="1">
            <a:spLocks noChangeArrowheads="1"/>
          </p:cNvSpPr>
          <p:nvPr/>
        </p:nvSpPr>
        <p:spPr bwMode="auto">
          <a:xfrm>
            <a:off x="1295891" y="4225925"/>
            <a:ext cx="7390909" cy="338554"/>
          </a:xfrm>
          <a:prstGeom prst="rect">
            <a:avLst/>
          </a:prstGeom>
          <a:solidFill>
            <a:schemeClr val="accent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lang="en-US" altLang="en-US" sz="1600" b="1" dirty="0">
                <a:latin typeface="Courier New" panose="02070309020205020404" pitchFamily="49" charset="0"/>
                <a:cs typeface="Courier New" panose="02070309020205020404" pitchFamily="49" charset="0"/>
              </a:rPr>
              <a:t>  0 </a:t>
            </a:r>
            <a:r>
              <a:rPr lang="en-US" altLang="en-US" sz="1600" b="1" dirty="0">
                <a:solidFill>
                  <a:srgbClr val="0000FF"/>
                </a:solidFill>
                <a:latin typeface="Courier New" panose="02070309020205020404" pitchFamily="49" charset="0"/>
                <a:cs typeface="Courier New" panose="02070309020205020404" pitchFamily="49" charset="0"/>
              </a:rPr>
              <a:t>1</a:t>
            </a:r>
            <a:r>
              <a:rPr lang="en-US" altLang="en-US" sz="1600" b="1" dirty="0">
                <a:latin typeface="Courier New" panose="02070309020205020404" pitchFamily="49" charset="0"/>
                <a:cs typeface="Courier New" panose="02070309020205020404" pitchFamily="49" charset="0"/>
              </a:rPr>
              <a:t> 0 0</a:t>
            </a:r>
            <a:r>
              <a:rPr lang="en-US" altLang="en-US" sz="1600" b="1" dirty="0">
                <a:solidFill>
                  <a:srgbClr val="FF3300"/>
                </a:solidFill>
                <a:latin typeface="Courier New" panose="02070309020205020404" pitchFamily="49" charset="0"/>
                <a:cs typeface="Courier New" panose="02070309020205020404" pitchFamily="49" charset="0"/>
              </a:rPr>
              <a:t>-2-1</a:t>
            </a:r>
            <a:r>
              <a:rPr lang="en-US" altLang="en-US" sz="1600" b="1" dirty="0">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2</a:t>
            </a:r>
            <a:r>
              <a:rPr lang="en-US" altLang="en-US" sz="1600" b="1" dirty="0">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2</a:t>
            </a:r>
            <a:r>
              <a:rPr lang="en-US" altLang="en-US" sz="1600" b="1" dirty="0">
                <a:solidFill>
                  <a:srgbClr val="FF3300"/>
                </a:solidFill>
                <a:latin typeface="Courier New" panose="02070309020205020404" pitchFamily="49" charset="0"/>
                <a:cs typeface="Courier New" panose="02070309020205020404" pitchFamily="49" charset="0"/>
              </a:rPr>
              <a:t>-2</a:t>
            </a:r>
            <a:r>
              <a:rPr lang="en-US" altLang="en-US" sz="1600" b="1" dirty="0">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4</a:t>
            </a:r>
            <a:r>
              <a:rPr lang="en-US" altLang="en-US" sz="1600" b="1" dirty="0">
                <a:solidFill>
                  <a:srgbClr val="FF3300"/>
                </a:solidFill>
                <a:latin typeface="Courier New" panose="02070309020205020404" pitchFamily="49" charset="0"/>
                <a:cs typeface="Courier New" panose="02070309020205020404" pitchFamily="49" charset="0"/>
              </a:rPr>
              <a:t>-7</a:t>
            </a:r>
            <a:r>
              <a:rPr lang="en-US" altLang="en-US" sz="1600" b="1" dirty="0">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3</a:t>
            </a:r>
            <a:r>
              <a:rPr lang="en-US" altLang="en-US" sz="1600" b="1" dirty="0">
                <a:solidFill>
                  <a:srgbClr val="FF3300"/>
                </a:solidFill>
                <a:latin typeface="Courier New" panose="02070309020205020404" pitchFamily="49" charset="0"/>
                <a:cs typeface="Courier New" panose="02070309020205020404" pitchFamily="49" charset="0"/>
              </a:rPr>
              <a:t>-1</a:t>
            </a:r>
            <a:r>
              <a:rPr lang="en-US" altLang="en-US" sz="1600" b="1" dirty="0">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1</a:t>
            </a:r>
            <a:r>
              <a:rPr lang="en-US" altLang="en-US" sz="1600" b="1" dirty="0">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1</a:t>
            </a:r>
            <a:r>
              <a:rPr lang="en-US" altLang="en-US" sz="1600" b="1" dirty="0">
                <a:solidFill>
                  <a:srgbClr val="FF3300"/>
                </a:solidFill>
                <a:latin typeface="Courier New" panose="02070309020205020404" pitchFamily="49" charset="0"/>
                <a:cs typeface="Courier New" panose="02070309020205020404" pitchFamily="49" charset="0"/>
              </a:rPr>
              <a:t>-1-3</a:t>
            </a:r>
            <a:r>
              <a:rPr lang="en-US" altLang="en-US" sz="1600" b="1" dirty="0">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3</a:t>
            </a:r>
            <a:r>
              <a:rPr lang="en-US" altLang="en-US" sz="1600" b="1" dirty="0">
                <a:latin typeface="Courier New" panose="02070309020205020404" pitchFamily="49" charset="0"/>
                <a:cs typeface="Courier New" panose="02070309020205020404" pitchFamily="49" charset="0"/>
              </a:rPr>
              <a:t> 0 0 0 0 </a:t>
            </a:r>
            <a:r>
              <a:rPr lang="en-US" altLang="en-US" sz="1600" b="1" dirty="0">
                <a:solidFill>
                  <a:srgbClr val="FF3300"/>
                </a:solidFill>
                <a:latin typeface="Courier New" panose="02070309020205020404" pitchFamily="49" charset="0"/>
                <a:cs typeface="Courier New" panose="02070309020205020404" pitchFamily="49" charset="0"/>
              </a:rPr>
              <a:t>7</a:t>
            </a:r>
            <a:r>
              <a:rPr lang="en-US" altLang="en-US" sz="1600" b="1" dirty="0">
                <a:latin typeface="Courier New" panose="02070309020205020404" pitchFamily="49" charset="0"/>
                <a:cs typeface="Courier New" panose="02070309020205020404" pitchFamily="49" charset="0"/>
              </a:rPr>
              <a:t>-</a:t>
            </a:r>
            <a:r>
              <a:rPr lang="en-US" altLang="en-US" sz="1600" b="1" dirty="0">
                <a:solidFill>
                  <a:srgbClr val="0000FF"/>
                </a:solidFill>
                <a:latin typeface="Courier New" panose="02070309020205020404" pitchFamily="49" charset="0"/>
                <a:cs typeface="Courier New" panose="02070309020205020404" pitchFamily="49" charset="0"/>
              </a:rPr>
              <a:t>7</a:t>
            </a:r>
            <a:r>
              <a:rPr lang="en-US" altLang="en-US" sz="1600" b="1" dirty="0">
                <a:solidFill>
                  <a:srgbClr val="FF3300"/>
                </a:solidFill>
                <a:latin typeface="Courier New" panose="02070309020205020404" pitchFamily="49" charset="0"/>
                <a:cs typeface="Courier New" panose="02070309020205020404" pitchFamily="49" charset="0"/>
              </a:rPr>
              <a:t>-1 </a:t>
            </a:r>
            <a:r>
              <a:rPr lang="en-US" altLang="en-US" sz="1600" b="1" dirty="0">
                <a:latin typeface="Courier New" panose="02070309020205020404" pitchFamily="49" charset="0"/>
                <a:cs typeface="Courier New" panose="02070309020205020404" pitchFamily="49" charset="0"/>
              </a:rPr>
              <a:t>0 </a:t>
            </a:r>
            <a:r>
              <a:rPr lang="en-US" altLang="en-US" sz="1600" b="1" dirty="0">
                <a:solidFill>
                  <a:srgbClr val="0000FF"/>
                </a:solidFill>
                <a:latin typeface="Courier New" panose="02070309020205020404" pitchFamily="49" charset="0"/>
                <a:cs typeface="Courier New" panose="02070309020205020404" pitchFamily="49" charset="0"/>
              </a:rPr>
              <a:t>1</a:t>
            </a:r>
            <a:r>
              <a:rPr lang="en-US" altLang="en-US" sz="1600" b="1" dirty="0">
                <a:solidFill>
                  <a:srgbClr val="FF3300"/>
                </a:solidFill>
                <a:latin typeface="Courier New" panose="02070309020205020404" pitchFamily="49" charset="0"/>
                <a:cs typeface="Courier New" panose="02070309020205020404" pitchFamily="49" charset="0"/>
              </a:rPr>
              <a:t>-2</a:t>
            </a:r>
          </a:p>
        </p:txBody>
      </p:sp>
      <p:sp>
        <p:nvSpPr>
          <p:cNvPr id="71716" name="Line 95"/>
          <p:cNvSpPr>
            <a:spLocks noChangeShapeType="1"/>
          </p:cNvSpPr>
          <p:nvPr/>
        </p:nvSpPr>
        <p:spPr bwMode="auto">
          <a:xfrm>
            <a:off x="1447800" y="3886200"/>
            <a:ext cx="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71717" name="Group 99"/>
          <p:cNvGrpSpPr>
            <a:grpSpLocks/>
          </p:cNvGrpSpPr>
          <p:nvPr/>
        </p:nvGrpSpPr>
        <p:grpSpPr bwMode="auto">
          <a:xfrm>
            <a:off x="1471613" y="3886200"/>
            <a:ext cx="228600" cy="304800"/>
            <a:chOff x="768" y="2016"/>
            <a:chExt cx="144" cy="192"/>
          </a:xfrm>
        </p:grpSpPr>
        <p:sp>
          <p:nvSpPr>
            <p:cNvPr id="71801" name="Line 100"/>
            <p:cNvSpPr>
              <a:spLocks noChangeShapeType="1"/>
            </p:cNvSpPr>
            <p:nvPr/>
          </p:nvSpPr>
          <p:spPr bwMode="auto">
            <a:xfrm>
              <a:off x="912" y="201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1802" name="Line 101"/>
            <p:cNvSpPr>
              <a:spLocks noChangeShapeType="1"/>
            </p:cNvSpPr>
            <p:nvPr/>
          </p:nvSpPr>
          <p:spPr bwMode="auto">
            <a:xfrm>
              <a:off x="768" y="21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1718" name="Group 102"/>
          <p:cNvGrpSpPr>
            <a:grpSpLocks/>
          </p:cNvGrpSpPr>
          <p:nvPr/>
        </p:nvGrpSpPr>
        <p:grpSpPr bwMode="auto">
          <a:xfrm>
            <a:off x="1725613" y="3886200"/>
            <a:ext cx="228600" cy="304800"/>
            <a:chOff x="768" y="2016"/>
            <a:chExt cx="144" cy="192"/>
          </a:xfrm>
        </p:grpSpPr>
        <p:sp>
          <p:nvSpPr>
            <p:cNvPr id="71799" name="Line 103"/>
            <p:cNvSpPr>
              <a:spLocks noChangeShapeType="1"/>
            </p:cNvSpPr>
            <p:nvPr/>
          </p:nvSpPr>
          <p:spPr bwMode="auto">
            <a:xfrm>
              <a:off x="912" y="201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1800" name="Line 104"/>
            <p:cNvSpPr>
              <a:spLocks noChangeShapeType="1"/>
            </p:cNvSpPr>
            <p:nvPr/>
          </p:nvSpPr>
          <p:spPr bwMode="auto">
            <a:xfrm>
              <a:off x="768" y="21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1719" name="Group 105"/>
          <p:cNvGrpSpPr>
            <a:grpSpLocks/>
          </p:cNvGrpSpPr>
          <p:nvPr/>
        </p:nvGrpSpPr>
        <p:grpSpPr bwMode="auto">
          <a:xfrm>
            <a:off x="1954213" y="3886200"/>
            <a:ext cx="228600" cy="304800"/>
            <a:chOff x="768" y="2016"/>
            <a:chExt cx="144" cy="192"/>
          </a:xfrm>
        </p:grpSpPr>
        <p:sp>
          <p:nvSpPr>
            <p:cNvPr id="71797" name="Line 106"/>
            <p:cNvSpPr>
              <a:spLocks noChangeShapeType="1"/>
            </p:cNvSpPr>
            <p:nvPr/>
          </p:nvSpPr>
          <p:spPr bwMode="auto">
            <a:xfrm>
              <a:off x="912" y="201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1798" name="Line 107"/>
            <p:cNvSpPr>
              <a:spLocks noChangeShapeType="1"/>
            </p:cNvSpPr>
            <p:nvPr/>
          </p:nvSpPr>
          <p:spPr bwMode="auto">
            <a:xfrm>
              <a:off x="768" y="21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1720" name="Group 108"/>
          <p:cNvGrpSpPr>
            <a:grpSpLocks/>
          </p:cNvGrpSpPr>
          <p:nvPr/>
        </p:nvGrpSpPr>
        <p:grpSpPr bwMode="auto">
          <a:xfrm>
            <a:off x="2195513" y="3886200"/>
            <a:ext cx="228600" cy="304800"/>
            <a:chOff x="768" y="2016"/>
            <a:chExt cx="144" cy="192"/>
          </a:xfrm>
        </p:grpSpPr>
        <p:sp>
          <p:nvSpPr>
            <p:cNvPr id="71795" name="Line 109"/>
            <p:cNvSpPr>
              <a:spLocks noChangeShapeType="1"/>
            </p:cNvSpPr>
            <p:nvPr/>
          </p:nvSpPr>
          <p:spPr bwMode="auto">
            <a:xfrm>
              <a:off x="912" y="201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1796" name="Line 110"/>
            <p:cNvSpPr>
              <a:spLocks noChangeShapeType="1"/>
            </p:cNvSpPr>
            <p:nvPr/>
          </p:nvSpPr>
          <p:spPr bwMode="auto">
            <a:xfrm>
              <a:off x="768" y="21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1721" name="Group 111"/>
          <p:cNvGrpSpPr>
            <a:grpSpLocks/>
          </p:cNvGrpSpPr>
          <p:nvPr/>
        </p:nvGrpSpPr>
        <p:grpSpPr bwMode="auto">
          <a:xfrm>
            <a:off x="2436813" y="3886200"/>
            <a:ext cx="228600" cy="304800"/>
            <a:chOff x="768" y="2016"/>
            <a:chExt cx="144" cy="192"/>
          </a:xfrm>
        </p:grpSpPr>
        <p:sp>
          <p:nvSpPr>
            <p:cNvPr id="71793" name="Line 112"/>
            <p:cNvSpPr>
              <a:spLocks noChangeShapeType="1"/>
            </p:cNvSpPr>
            <p:nvPr/>
          </p:nvSpPr>
          <p:spPr bwMode="auto">
            <a:xfrm>
              <a:off x="912" y="201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1794" name="Line 113"/>
            <p:cNvSpPr>
              <a:spLocks noChangeShapeType="1"/>
            </p:cNvSpPr>
            <p:nvPr/>
          </p:nvSpPr>
          <p:spPr bwMode="auto">
            <a:xfrm>
              <a:off x="768" y="21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1722" name="Group 114"/>
          <p:cNvGrpSpPr>
            <a:grpSpLocks/>
          </p:cNvGrpSpPr>
          <p:nvPr/>
        </p:nvGrpSpPr>
        <p:grpSpPr bwMode="auto">
          <a:xfrm>
            <a:off x="2690813" y="3886200"/>
            <a:ext cx="228600" cy="304800"/>
            <a:chOff x="768" y="2016"/>
            <a:chExt cx="144" cy="192"/>
          </a:xfrm>
        </p:grpSpPr>
        <p:sp>
          <p:nvSpPr>
            <p:cNvPr id="71791" name="Line 115"/>
            <p:cNvSpPr>
              <a:spLocks noChangeShapeType="1"/>
            </p:cNvSpPr>
            <p:nvPr/>
          </p:nvSpPr>
          <p:spPr bwMode="auto">
            <a:xfrm>
              <a:off x="912" y="201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1792" name="Line 116"/>
            <p:cNvSpPr>
              <a:spLocks noChangeShapeType="1"/>
            </p:cNvSpPr>
            <p:nvPr/>
          </p:nvSpPr>
          <p:spPr bwMode="auto">
            <a:xfrm>
              <a:off x="768" y="21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1723" name="Group 117"/>
          <p:cNvGrpSpPr>
            <a:grpSpLocks/>
          </p:cNvGrpSpPr>
          <p:nvPr/>
        </p:nvGrpSpPr>
        <p:grpSpPr bwMode="auto">
          <a:xfrm>
            <a:off x="2932113" y="3886200"/>
            <a:ext cx="228600" cy="304800"/>
            <a:chOff x="768" y="2016"/>
            <a:chExt cx="144" cy="192"/>
          </a:xfrm>
        </p:grpSpPr>
        <p:sp>
          <p:nvSpPr>
            <p:cNvPr id="71789" name="Line 118"/>
            <p:cNvSpPr>
              <a:spLocks noChangeShapeType="1"/>
            </p:cNvSpPr>
            <p:nvPr/>
          </p:nvSpPr>
          <p:spPr bwMode="auto">
            <a:xfrm>
              <a:off x="912" y="201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1790" name="Line 119"/>
            <p:cNvSpPr>
              <a:spLocks noChangeShapeType="1"/>
            </p:cNvSpPr>
            <p:nvPr/>
          </p:nvSpPr>
          <p:spPr bwMode="auto">
            <a:xfrm>
              <a:off x="768" y="21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1724" name="Group 120"/>
          <p:cNvGrpSpPr>
            <a:grpSpLocks/>
          </p:cNvGrpSpPr>
          <p:nvPr/>
        </p:nvGrpSpPr>
        <p:grpSpPr bwMode="auto">
          <a:xfrm>
            <a:off x="3173413" y="3886200"/>
            <a:ext cx="228600" cy="304800"/>
            <a:chOff x="768" y="2016"/>
            <a:chExt cx="144" cy="192"/>
          </a:xfrm>
        </p:grpSpPr>
        <p:sp>
          <p:nvSpPr>
            <p:cNvPr id="71787" name="Line 121"/>
            <p:cNvSpPr>
              <a:spLocks noChangeShapeType="1"/>
            </p:cNvSpPr>
            <p:nvPr/>
          </p:nvSpPr>
          <p:spPr bwMode="auto">
            <a:xfrm>
              <a:off x="912" y="201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1788" name="Line 122"/>
            <p:cNvSpPr>
              <a:spLocks noChangeShapeType="1"/>
            </p:cNvSpPr>
            <p:nvPr/>
          </p:nvSpPr>
          <p:spPr bwMode="auto">
            <a:xfrm>
              <a:off x="768" y="21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1725" name="Group 123"/>
          <p:cNvGrpSpPr>
            <a:grpSpLocks/>
          </p:cNvGrpSpPr>
          <p:nvPr/>
        </p:nvGrpSpPr>
        <p:grpSpPr bwMode="auto">
          <a:xfrm>
            <a:off x="3414713" y="3886200"/>
            <a:ext cx="228600" cy="304800"/>
            <a:chOff x="768" y="2016"/>
            <a:chExt cx="144" cy="192"/>
          </a:xfrm>
        </p:grpSpPr>
        <p:sp>
          <p:nvSpPr>
            <p:cNvPr id="71785" name="Line 124"/>
            <p:cNvSpPr>
              <a:spLocks noChangeShapeType="1"/>
            </p:cNvSpPr>
            <p:nvPr/>
          </p:nvSpPr>
          <p:spPr bwMode="auto">
            <a:xfrm>
              <a:off x="912" y="201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1786" name="Line 125"/>
            <p:cNvSpPr>
              <a:spLocks noChangeShapeType="1"/>
            </p:cNvSpPr>
            <p:nvPr/>
          </p:nvSpPr>
          <p:spPr bwMode="auto">
            <a:xfrm>
              <a:off x="768" y="21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1726" name="Group 126"/>
          <p:cNvGrpSpPr>
            <a:grpSpLocks/>
          </p:cNvGrpSpPr>
          <p:nvPr/>
        </p:nvGrpSpPr>
        <p:grpSpPr bwMode="auto">
          <a:xfrm>
            <a:off x="3656013" y="3886200"/>
            <a:ext cx="228600" cy="304800"/>
            <a:chOff x="768" y="2016"/>
            <a:chExt cx="144" cy="192"/>
          </a:xfrm>
        </p:grpSpPr>
        <p:sp>
          <p:nvSpPr>
            <p:cNvPr id="71783" name="Line 127"/>
            <p:cNvSpPr>
              <a:spLocks noChangeShapeType="1"/>
            </p:cNvSpPr>
            <p:nvPr/>
          </p:nvSpPr>
          <p:spPr bwMode="auto">
            <a:xfrm>
              <a:off x="912" y="201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1784" name="Line 128"/>
            <p:cNvSpPr>
              <a:spLocks noChangeShapeType="1"/>
            </p:cNvSpPr>
            <p:nvPr/>
          </p:nvSpPr>
          <p:spPr bwMode="auto">
            <a:xfrm>
              <a:off x="768" y="21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1727" name="Group 129"/>
          <p:cNvGrpSpPr>
            <a:grpSpLocks/>
          </p:cNvGrpSpPr>
          <p:nvPr/>
        </p:nvGrpSpPr>
        <p:grpSpPr bwMode="auto">
          <a:xfrm>
            <a:off x="3884613" y="3886200"/>
            <a:ext cx="228600" cy="304800"/>
            <a:chOff x="768" y="2016"/>
            <a:chExt cx="144" cy="192"/>
          </a:xfrm>
        </p:grpSpPr>
        <p:sp>
          <p:nvSpPr>
            <p:cNvPr id="71781" name="Line 130"/>
            <p:cNvSpPr>
              <a:spLocks noChangeShapeType="1"/>
            </p:cNvSpPr>
            <p:nvPr/>
          </p:nvSpPr>
          <p:spPr bwMode="auto">
            <a:xfrm>
              <a:off x="912" y="201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1782" name="Line 131"/>
            <p:cNvSpPr>
              <a:spLocks noChangeShapeType="1"/>
            </p:cNvSpPr>
            <p:nvPr/>
          </p:nvSpPr>
          <p:spPr bwMode="auto">
            <a:xfrm>
              <a:off x="768" y="21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1728" name="Group 132"/>
          <p:cNvGrpSpPr>
            <a:grpSpLocks/>
          </p:cNvGrpSpPr>
          <p:nvPr/>
        </p:nvGrpSpPr>
        <p:grpSpPr bwMode="auto">
          <a:xfrm>
            <a:off x="4113213" y="3886200"/>
            <a:ext cx="228600" cy="304800"/>
            <a:chOff x="768" y="2016"/>
            <a:chExt cx="144" cy="192"/>
          </a:xfrm>
        </p:grpSpPr>
        <p:sp>
          <p:nvSpPr>
            <p:cNvPr id="71779" name="Line 133"/>
            <p:cNvSpPr>
              <a:spLocks noChangeShapeType="1"/>
            </p:cNvSpPr>
            <p:nvPr/>
          </p:nvSpPr>
          <p:spPr bwMode="auto">
            <a:xfrm>
              <a:off x="912" y="201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1780" name="Line 134"/>
            <p:cNvSpPr>
              <a:spLocks noChangeShapeType="1"/>
            </p:cNvSpPr>
            <p:nvPr/>
          </p:nvSpPr>
          <p:spPr bwMode="auto">
            <a:xfrm>
              <a:off x="768" y="21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1729" name="Group 135"/>
          <p:cNvGrpSpPr>
            <a:grpSpLocks/>
          </p:cNvGrpSpPr>
          <p:nvPr/>
        </p:nvGrpSpPr>
        <p:grpSpPr bwMode="auto">
          <a:xfrm>
            <a:off x="4367213" y="3886200"/>
            <a:ext cx="228600" cy="304800"/>
            <a:chOff x="768" y="2016"/>
            <a:chExt cx="144" cy="192"/>
          </a:xfrm>
        </p:grpSpPr>
        <p:sp>
          <p:nvSpPr>
            <p:cNvPr id="71777" name="Line 136"/>
            <p:cNvSpPr>
              <a:spLocks noChangeShapeType="1"/>
            </p:cNvSpPr>
            <p:nvPr/>
          </p:nvSpPr>
          <p:spPr bwMode="auto">
            <a:xfrm>
              <a:off x="912" y="201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1778" name="Line 137"/>
            <p:cNvSpPr>
              <a:spLocks noChangeShapeType="1"/>
            </p:cNvSpPr>
            <p:nvPr/>
          </p:nvSpPr>
          <p:spPr bwMode="auto">
            <a:xfrm>
              <a:off x="768" y="21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1730" name="Group 138"/>
          <p:cNvGrpSpPr>
            <a:grpSpLocks/>
          </p:cNvGrpSpPr>
          <p:nvPr/>
        </p:nvGrpSpPr>
        <p:grpSpPr bwMode="auto">
          <a:xfrm>
            <a:off x="4646613" y="3886200"/>
            <a:ext cx="228600" cy="304800"/>
            <a:chOff x="768" y="2016"/>
            <a:chExt cx="144" cy="192"/>
          </a:xfrm>
        </p:grpSpPr>
        <p:sp>
          <p:nvSpPr>
            <p:cNvPr id="71775" name="Line 139"/>
            <p:cNvSpPr>
              <a:spLocks noChangeShapeType="1"/>
            </p:cNvSpPr>
            <p:nvPr/>
          </p:nvSpPr>
          <p:spPr bwMode="auto">
            <a:xfrm>
              <a:off x="912" y="201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1776" name="Line 140"/>
            <p:cNvSpPr>
              <a:spLocks noChangeShapeType="1"/>
            </p:cNvSpPr>
            <p:nvPr/>
          </p:nvSpPr>
          <p:spPr bwMode="auto">
            <a:xfrm>
              <a:off x="768" y="21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1731" name="Group 141"/>
          <p:cNvGrpSpPr>
            <a:grpSpLocks/>
          </p:cNvGrpSpPr>
          <p:nvPr/>
        </p:nvGrpSpPr>
        <p:grpSpPr bwMode="auto">
          <a:xfrm>
            <a:off x="4875213" y="3886200"/>
            <a:ext cx="228600" cy="304800"/>
            <a:chOff x="768" y="2016"/>
            <a:chExt cx="144" cy="192"/>
          </a:xfrm>
        </p:grpSpPr>
        <p:sp>
          <p:nvSpPr>
            <p:cNvPr id="71773" name="Line 142"/>
            <p:cNvSpPr>
              <a:spLocks noChangeShapeType="1"/>
            </p:cNvSpPr>
            <p:nvPr/>
          </p:nvSpPr>
          <p:spPr bwMode="auto">
            <a:xfrm>
              <a:off x="912" y="201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1774" name="Line 143"/>
            <p:cNvSpPr>
              <a:spLocks noChangeShapeType="1"/>
            </p:cNvSpPr>
            <p:nvPr/>
          </p:nvSpPr>
          <p:spPr bwMode="auto">
            <a:xfrm>
              <a:off x="768" y="21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1732" name="Group 144"/>
          <p:cNvGrpSpPr>
            <a:grpSpLocks/>
          </p:cNvGrpSpPr>
          <p:nvPr/>
        </p:nvGrpSpPr>
        <p:grpSpPr bwMode="auto">
          <a:xfrm>
            <a:off x="5103813" y="3886200"/>
            <a:ext cx="228600" cy="304800"/>
            <a:chOff x="768" y="2016"/>
            <a:chExt cx="144" cy="192"/>
          </a:xfrm>
        </p:grpSpPr>
        <p:sp>
          <p:nvSpPr>
            <p:cNvPr id="71771" name="Line 145"/>
            <p:cNvSpPr>
              <a:spLocks noChangeShapeType="1"/>
            </p:cNvSpPr>
            <p:nvPr/>
          </p:nvSpPr>
          <p:spPr bwMode="auto">
            <a:xfrm>
              <a:off x="912" y="201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1772" name="Line 146"/>
            <p:cNvSpPr>
              <a:spLocks noChangeShapeType="1"/>
            </p:cNvSpPr>
            <p:nvPr/>
          </p:nvSpPr>
          <p:spPr bwMode="auto">
            <a:xfrm>
              <a:off x="768" y="21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1733" name="Group 147"/>
          <p:cNvGrpSpPr>
            <a:grpSpLocks/>
          </p:cNvGrpSpPr>
          <p:nvPr/>
        </p:nvGrpSpPr>
        <p:grpSpPr bwMode="auto">
          <a:xfrm>
            <a:off x="5357813" y="3886200"/>
            <a:ext cx="228600" cy="304800"/>
            <a:chOff x="768" y="2016"/>
            <a:chExt cx="144" cy="192"/>
          </a:xfrm>
        </p:grpSpPr>
        <p:sp>
          <p:nvSpPr>
            <p:cNvPr id="71769" name="Line 148"/>
            <p:cNvSpPr>
              <a:spLocks noChangeShapeType="1"/>
            </p:cNvSpPr>
            <p:nvPr/>
          </p:nvSpPr>
          <p:spPr bwMode="auto">
            <a:xfrm>
              <a:off x="912" y="201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1770" name="Line 149"/>
            <p:cNvSpPr>
              <a:spLocks noChangeShapeType="1"/>
            </p:cNvSpPr>
            <p:nvPr/>
          </p:nvSpPr>
          <p:spPr bwMode="auto">
            <a:xfrm>
              <a:off x="768" y="21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1734" name="Group 150"/>
          <p:cNvGrpSpPr>
            <a:grpSpLocks/>
          </p:cNvGrpSpPr>
          <p:nvPr/>
        </p:nvGrpSpPr>
        <p:grpSpPr bwMode="auto">
          <a:xfrm>
            <a:off x="5611813" y="3886200"/>
            <a:ext cx="228600" cy="304800"/>
            <a:chOff x="768" y="2016"/>
            <a:chExt cx="144" cy="192"/>
          </a:xfrm>
        </p:grpSpPr>
        <p:sp>
          <p:nvSpPr>
            <p:cNvPr id="71767" name="Line 151"/>
            <p:cNvSpPr>
              <a:spLocks noChangeShapeType="1"/>
            </p:cNvSpPr>
            <p:nvPr/>
          </p:nvSpPr>
          <p:spPr bwMode="auto">
            <a:xfrm>
              <a:off x="912" y="201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1768" name="Line 152"/>
            <p:cNvSpPr>
              <a:spLocks noChangeShapeType="1"/>
            </p:cNvSpPr>
            <p:nvPr/>
          </p:nvSpPr>
          <p:spPr bwMode="auto">
            <a:xfrm>
              <a:off x="768" y="21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1735" name="Group 153"/>
          <p:cNvGrpSpPr>
            <a:grpSpLocks/>
          </p:cNvGrpSpPr>
          <p:nvPr/>
        </p:nvGrpSpPr>
        <p:grpSpPr bwMode="auto">
          <a:xfrm>
            <a:off x="5853113" y="3886200"/>
            <a:ext cx="228600" cy="304800"/>
            <a:chOff x="768" y="2016"/>
            <a:chExt cx="144" cy="192"/>
          </a:xfrm>
        </p:grpSpPr>
        <p:sp>
          <p:nvSpPr>
            <p:cNvPr id="71765" name="Line 154"/>
            <p:cNvSpPr>
              <a:spLocks noChangeShapeType="1"/>
            </p:cNvSpPr>
            <p:nvPr/>
          </p:nvSpPr>
          <p:spPr bwMode="auto">
            <a:xfrm>
              <a:off x="912" y="201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1766" name="Line 155"/>
            <p:cNvSpPr>
              <a:spLocks noChangeShapeType="1"/>
            </p:cNvSpPr>
            <p:nvPr/>
          </p:nvSpPr>
          <p:spPr bwMode="auto">
            <a:xfrm>
              <a:off x="768" y="21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1736" name="Group 156"/>
          <p:cNvGrpSpPr>
            <a:grpSpLocks/>
          </p:cNvGrpSpPr>
          <p:nvPr/>
        </p:nvGrpSpPr>
        <p:grpSpPr bwMode="auto">
          <a:xfrm>
            <a:off x="6094413" y="3886200"/>
            <a:ext cx="228600" cy="304800"/>
            <a:chOff x="768" y="2016"/>
            <a:chExt cx="144" cy="192"/>
          </a:xfrm>
        </p:grpSpPr>
        <p:sp>
          <p:nvSpPr>
            <p:cNvPr id="71763" name="Line 157"/>
            <p:cNvSpPr>
              <a:spLocks noChangeShapeType="1"/>
            </p:cNvSpPr>
            <p:nvPr/>
          </p:nvSpPr>
          <p:spPr bwMode="auto">
            <a:xfrm>
              <a:off x="912" y="201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1764" name="Line 158"/>
            <p:cNvSpPr>
              <a:spLocks noChangeShapeType="1"/>
            </p:cNvSpPr>
            <p:nvPr/>
          </p:nvSpPr>
          <p:spPr bwMode="auto">
            <a:xfrm>
              <a:off x="768" y="21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1737" name="Group 159"/>
          <p:cNvGrpSpPr>
            <a:grpSpLocks/>
          </p:cNvGrpSpPr>
          <p:nvPr/>
        </p:nvGrpSpPr>
        <p:grpSpPr bwMode="auto">
          <a:xfrm>
            <a:off x="6348413" y="3886200"/>
            <a:ext cx="228600" cy="304800"/>
            <a:chOff x="768" y="2016"/>
            <a:chExt cx="144" cy="192"/>
          </a:xfrm>
        </p:grpSpPr>
        <p:sp>
          <p:nvSpPr>
            <p:cNvPr id="71761" name="Line 160"/>
            <p:cNvSpPr>
              <a:spLocks noChangeShapeType="1"/>
            </p:cNvSpPr>
            <p:nvPr/>
          </p:nvSpPr>
          <p:spPr bwMode="auto">
            <a:xfrm>
              <a:off x="912" y="201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1762" name="Line 161"/>
            <p:cNvSpPr>
              <a:spLocks noChangeShapeType="1"/>
            </p:cNvSpPr>
            <p:nvPr/>
          </p:nvSpPr>
          <p:spPr bwMode="auto">
            <a:xfrm>
              <a:off x="768" y="21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1738" name="Group 162"/>
          <p:cNvGrpSpPr>
            <a:grpSpLocks/>
          </p:cNvGrpSpPr>
          <p:nvPr/>
        </p:nvGrpSpPr>
        <p:grpSpPr bwMode="auto">
          <a:xfrm>
            <a:off x="6577013" y="3886200"/>
            <a:ext cx="228600" cy="304800"/>
            <a:chOff x="768" y="2016"/>
            <a:chExt cx="144" cy="192"/>
          </a:xfrm>
        </p:grpSpPr>
        <p:sp>
          <p:nvSpPr>
            <p:cNvPr id="71759" name="Line 163"/>
            <p:cNvSpPr>
              <a:spLocks noChangeShapeType="1"/>
            </p:cNvSpPr>
            <p:nvPr/>
          </p:nvSpPr>
          <p:spPr bwMode="auto">
            <a:xfrm>
              <a:off x="912" y="201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1760" name="Line 164"/>
            <p:cNvSpPr>
              <a:spLocks noChangeShapeType="1"/>
            </p:cNvSpPr>
            <p:nvPr/>
          </p:nvSpPr>
          <p:spPr bwMode="auto">
            <a:xfrm>
              <a:off x="768" y="21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1739" name="Group 165"/>
          <p:cNvGrpSpPr>
            <a:grpSpLocks/>
          </p:cNvGrpSpPr>
          <p:nvPr/>
        </p:nvGrpSpPr>
        <p:grpSpPr bwMode="auto">
          <a:xfrm>
            <a:off x="6856413" y="3886200"/>
            <a:ext cx="228600" cy="304800"/>
            <a:chOff x="768" y="2016"/>
            <a:chExt cx="144" cy="192"/>
          </a:xfrm>
        </p:grpSpPr>
        <p:sp>
          <p:nvSpPr>
            <p:cNvPr id="71757" name="Line 166"/>
            <p:cNvSpPr>
              <a:spLocks noChangeShapeType="1"/>
            </p:cNvSpPr>
            <p:nvPr/>
          </p:nvSpPr>
          <p:spPr bwMode="auto">
            <a:xfrm>
              <a:off x="912" y="201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1758" name="Line 167"/>
            <p:cNvSpPr>
              <a:spLocks noChangeShapeType="1"/>
            </p:cNvSpPr>
            <p:nvPr/>
          </p:nvSpPr>
          <p:spPr bwMode="auto">
            <a:xfrm>
              <a:off x="768" y="21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1740" name="Group 168"/>
          <p:cNvGrpSpPr>
            <a:grpSpLocks/>
          </p:cNvGrpSpPr>
          <p:nvPr/>
        </p:nvGrpSpPr>
        <p:grpSpPr bwMode="auto">
          <a:xfrm>
            <a:off x="7085013" y="3886200"/>
            <a:ext cx="228600" cy="304800"/>
            <a:chOff x="768" y="2016"/>
            <a:chExt cx="144" cy="192"/>
          </a:xfrm>
        </p:grpSpPr>
        <p:sp>
          <p:nvSpPr>
            <p:cNvPr id="71755" name="Line 169"/>
            <p:cNvSpPr>
              <a:spLocks noChangeShapeType="1"/>
            </p:cNvSpPr>
            <p:nvPr/>
          </p:nvSpPr>
          <p:spPr bwMode="auto">
            <a:xfrm>
              <a:off x="912" y="201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1756" name="Line 170"/>
            <p:cNvSpPr>
              <a:spLocks noChangeShapeType="1"/>
            </p:cNvSpPr>
            <p:nvPr/>
          </p:nvSpPr>
          <p:spPr bwMode="auto">
            <a:xfrm>
              <a:off x="768" y="21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1741" name="Group 171"/>
          <p:cNvGrpSpPr>
            <a:grpSpLocks/>
          </p:cNvGrpSpPr>
          <p:nvPr/>
        </p:nvGrpSpPr>
        <p:grpSpPr bwMode="auto">
          <a:xfrm>
            <a:off x="7313613" y="3886200"/>
            <a:ext cx="228600" cy="304800"/>
            <a:chOff x="768" y="2016"/>
            <a:chExt cx="144" cy="192"/>
          </a:xfrm>
        </p:grpSpPr>
        <p:sp>
          <p:nvSpPr>
            <p:cNvPr id="71753" name="Line 172"/>
            <p:cNvSpPr>
              <a:spLocks noChangeShapeType="1"/>
            </p:cNvSpPr>
            <p:nvPr/>
          </p:nvSpPr>
          <p:spPr bwMode="auto">
            <a:xfrm>
              <a:off x="912" y="201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1754" name="Line 173"/>
            <p:cNvSpPr>
              <a:spLocks noChangeShapeType="1"/>
            </p:cNvSpPr>
            <p:nvPr/>
          </p:nvSpPr>
          <p:spPr bwMode="auto">
            <a:xfrm>
              <a:off x="768" y="21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1742" name="Group 174"/>
          <p:cNvGrpSpPr>
            <a:grpSpLocks/>
          </p:cNvGrpSpPr>
          <p:nvPr/>
        </p:nvGrpSpPr>
        <p:grpSpPr bwMode="auto">
          <a:xfrm>
            <a:off x="7542213" y="3886200"/>
            <a:ext cx="228600" cy="304800"/>
            <a:chOff x="768" y="2016"/>
            <a:chExt cx="144" cy="192"/>
          </a:xfrm>
        </p:grpSpPr>
        <p:sp>
          <p:nvSpPr>
            <p:cNvPr id="71751" name="Line 175"/>
            <p:cNvSpPr>
              <a:spLocks noChangeShapeType="1"/>
            </p:cNvSpPr>
            <p:nvPr/>
          </p:nvSpPr>
          <p:spPr bwMode="auto">
            <a:xfrm>
              <a:off x="912" y="201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1752" name="Line 176"/>
            <p:cNvSpPr>
              <a:spLocks noChangeShapeType="1"/>
            </p:cNvSpPr>
            <p:nvPr/>
          </p:nvSpPr>
          <p:spPr bwMode="auto">
            <a:xfrm>
              <a:off x="768" y="21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1743" name="Group 177"/>
          <p:cNvGrpSpPr>
            <a:grpSpLocks/>
          </p:cNvGrpSpPr>
          <p:nvPr/>
        </p:nvGrpSpPr>
        <p:grpSpPr bwMode="auto">
          <a:xfrm>
            <a:off x="7796213" y="3886200"/>
            <a:ext cx="228600" cy="304800"/>
            <a:chOff x="768" y="2016"/>
            <a:chExt cx="144" cy="192"/>
          </a:xfrm>
        </p:grpSpPr>
        <p:sp>
          <p:nvSpPr>
            <p:cNvPr id="71749" name="Line 178"/>
            <p:cNvSpPr>
              <a:spLocks noChangeShapeType="1"/>
            </p:cNvSpPr>
            <p:nvPr/>
          </p:nvSpPr>
          <p:spPr bwMode="auto">
            <a:xfrm>
              <a:off x="912" y="201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1750" name="Line 179"/>
            <p:cNvSpPr>
              <a:spLocks noChangeShapeType="1"/>
            </p:cNvSpPr>
            <p:nvPr/>
          </p:nvSpPr>
          <p:spPr bwMode="auto">
            <a:xfrm>
              <a:off x="768" y="21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1744" name="Group 180"/>
          <p:cNvGrpSpPr>
            <a:grpSpLocks/>
          </p:cNvGrpSpPr>
          <p:nvPr/>
        </p:nvGrpSpPr>
        <p:grpSpPr bwMode="auto">
          <a:xfrm>
            <a:off x="8075613" y="3886200"/>
            <a:ext cx="228600" cy="304800"/>
            <a:chOff x="768" y="2016"/>
            <a:chExt cx="144" cy="192"/>
          </a:xfrm>
        </p:grpSpPr>
        <p:sp>
          <p:nvSpPr>
            <p:cNvPr id="71747" name="Line 181"/>
            <p:cNvSpPr>
              <a:spLocks noChangeShapeType="1"/>
            </p:cNvSpPr>
            <p:nvPr/>
          </p:nvSpPr>
          <p:spPr bwMode="auto">
            <a:xfrm>
              <a:off x="912" y="201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1748" name="Line 182"/>
            <p:cNvSpPr>
              <a:spLocks noChangeShapeType="1"/>
            </p:cNvSpPr>
            <p:nvPr/>
          </p:nvSpPr>
          <p:spPr bwMode="auto">
            <a:xfrm>
              <a:off x="768" y="21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71745" name="Text Box 184"/>
          <p:cNvSpPr txBox="1">
            <a:spLocks noChangeArrowheads="1"/>
          </p:cNvSpPr>
          <p:nvPr/>
        </p:nvSpPr>
        <p:spPr bwMode="auto">
          <a:xfrm>
            <a:off x="76200" y="3505200"/>
            <a:ext cx="6746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lang="en-US" altLang="en-US" sz="2400">
                <a:latin typeface="Times New Roman" panose="02020603050405020304" pitchFamily="18" charset="0"/>
                <a:cs typeface="Angsana New" pitchFamily="18" charset="-120"/>
              </a:rPr>
              <a:t>first</a:t>
            </a:r>
          </a:p>
        </p:txBody>
      </p:sp>
      <p:sp>
        <p:nvSpPr>
          <p:cNvPr id="71746" name="Text Box 185"/>
          <p:cNvSpPr txBox="1">
            <a:spLocks noChangeArrowheads="1"/>
          </p:cNvSpPr>
          <p:nvPr/>
        </p:nvSpPr>
        <p:spPr bwMode="auto">
          <a:xfrm>
            <a:off x="76200" y="4191000"/>
            <a:ext cx="1030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lang="en-US" altLang="en-US" sz="2400">
                <a:latin typeface="Times New Roman" panose="02020603050405020304" pitchFamily="18" charset="0"/>
                <a:cs typeface="Angsana New" pitchFamily="18" charset="-120"/>
              </a:rPr>
              <a:t>second</a:t>
            </a:r>
          </a:p>
        </p:txBody>
      </p:sp>
      <p:grpSp>
        <p:nvGrpSpPr>
          <p:cNvPr id="3" name="Group 2"/>
          <p:cNvGrpSpPr/>
          <p:nvPr/>
        </p:nvGrpSpPr>
        <p:grpSpPr>
          <a:xfrm>
            <a:off x="1442552" y="3200400"/>
            <a:ext cx="288440" cy="304800"/>
            <a:chOff x="1447800" y="3200400"/>
            <a:chExt cx="288440" cy="304800"/>
          </a:xfrm>
        </p:grpSpPr>
        <p:sp>
          <p:nvSpPr>
            <p:cNvPr id="71859" name="Line 6"/>
            <p:cNvSpPr>
              <a:spLocks noChangeShapeType="1"/>
            </p:cNvSpPr>
            <p:nvPr/>
          </p:nvSpPr>
          <p:spPr bwMode="auto">
            <a:xfrm>
              <a:off x="1447800" y="3200400"/>
              <a:ext cx="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188" name="Group 10"/>
            <p:cNvGrpSpPr>
              <a:grpSpLocks/>
            </p:cNvGrpSpPr>
            <p:nvPr/>
          </p:nvGrpSpPr>
          <p:grpSpPr bwMode="auto">
            <a:xfrm>
              <a:off x="1483827" y="3204984"/>
              <a:ext cx="252413" cy="182563"/>
              <a:chOff x="768" y="2016"/>
              <a:chExt cx="159" cy="115"/>
            </a:xfrm>
          </p:grpSpPr>
          <p:sp>
            <p:nvSpPr>
              <p:cNvPr id="189" name="Line 11"/>
              <p:cNvSpPr>
                <a:spLocks noChangeShapeType="1"/>
              </p:cNvSpPr>
              <p:nvPr/>
            </p:nvSpPr>
            <p:spPr bwMode="auto">
              <a:xfrm>
                <a:off x="912" y="2016"/>
                <a:ext cx="0" cy="11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90" name="Line 12"/>
              <p:cNvSpPr>
                <a:spLocks noChangeShapeType="1"/>
              </p:cNvSpPr>
              <p:nvPr/>
            </p:nvSpPr>
            <p:spPr bwMode="auto">
              <a:xfrm>
                <a:off x="768" y="2112"/>
                <a:ext cx="15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sp>
        <p:nvSpPr>
          <p:cNvPr id="194" name="Text Box 5"/>
          <p:cNvSpPr txBox="1">
            <a:spLocks noChangeArrowheads="1"/>
          </p:cNvSpPr>
          <p:nvPr/>
        </p:nvSpPr>
        <p:spPr bwMode="auto">
          <a:xfrm>
            <a:off x="1588602" y="3540125"/>
            <a:ext cx="7096815" cy="338554"/>
          </a:xfrm>
          <a:prstGeom prst="rect">
            <a:avLst/>
          </a:prstGeom>
          <a:solidFill>
            <a:schemeClr val="accent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eaLnBrk="1" hangingPunct="1">
              <a:spcBef>
                <a:spcPct val="0"/>
              </a:spcBef>
              <a:buClrTx/>
              <a:buSzTx/>
              <a:buFontTx/>
              <a:buNone/>
            </a:pPr>
            <a:r>
              <a:rPr lang="en-US" altLang="en-US" sz="1600" b="1" dirty="0">
                <a:latin typeface="Courier New" panose="02070309020205020404" pitchFamily="49" charset="0"/>
                <a:cs typeface="Courier New" panose="02070309020205020404" pitchFamily="49" charset="0"/>
              </a:rPr>
              <a:t>0</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1</a:t>
            </a:r>
            <a:r>
              <a:rPr lang="en-US" altLang="en-US" sz="1600" b="1" dirty="0">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1</a:t>
            </a:r>
            <a:r>
              <a:rPr lang="en-US" altLang="en-US" sz="1600" b="1" dirty="0">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1</a:t>
            </a:r>
            <a:r>
              <a:rPr lang="en-US" altLang="en-US" sz="1600" b="1" dirty="0">
                <a:solidFill>
                  <a:srgbClr val="FF3300"/>
                </a:solidFill>
                <a:latin typeface="Courier New" panose="02070309020205020404" pitchFamily="49" charset="0"/>
                <a:cs typeface="Courier New" panose="02070309020205020404" pitchFamily="49" charset="0"/>
              </a:rPr>
              <a:t>-1-2</a:t>
            </a:r>
            <a:r>
              <a:rPr lang="en-US" altLang="en-US" sz="1600" b="1" dirty="0">
                <a:latin typeface="Courier New" panose="02070309020205020404" pitchFamily="49" charset="0"/>
                <a:cs typeface="Courier New" panose="02070309020205020404" pitchFamily="49" charset="0"/>
              </a:rPr>
              <a:t> 0 </a:t>
            </a:r>
            <a:r>
              <a:rPr lang="en-US" altLang="en-US" sz="1600" b="1" dirty="0">
                <a:solidFill>
                  <a:srgbClr val="0000FF"/>
                </a:solidFill>
                <a:latin typeface="Courier New" panose="02070309020205020404" pitchFamily="49" charset="0"/>
                <a:cs typeface="Courier New" panose="02070309020205020404" pitchFamily="49" charset="0"/>
              </a:rPr>
              <a:t>2</a:t>
            </a:r>
            <a:r>
              <a:rPr lang="en-US" altLang="en-US" sz="1600" b="1" dirty="0">
                <a:latin typeface="Courier New" panose="02070309020205020404" pitchFamily="49" charset="0"/>
                <a:cs typeface="Courier New" panose="02070309020205020404" pitchFamily="49" charset="0"/>
              </a:rPr>
              <a:t> 0 </a:t>
            </a:r>
            <a:r>
              <a:rPr lang="en-US" altLang="en-US" sz="1600" b="1" dirty="0">
                <a:solidFill>
                  <a:srgbClr val="0000FF"/>
                </a:solidFill>
                <a:latin typeface="Courier New" panose="02070309020205020404" pitchFamily="49" charset="0"/>
                <a:cs typeface="Courier New" panose="02070309020205020404" pitchFamily="49" charset="0"/>
              </a:rPr>
              <a:t>4</a:t>
            </a:r>
            <a:r>
              <a:rPr lang="en-US" altLang="en-US" sz="1600" b="1" dirty="0">
                <a:solidFill>
                  <a:srgbClr val="FF3300"/>
                </a:solidFill>
                <a:latin typeface="Courier New" panose="02070309020205020404" pitchFamily="49" charset="0"/>
                <a:cs typeface="Courier New" panose="02070309020205020404" pitchFamily="49" charset="0"/>
              </a:rPr>
              <a:t>-3</a:t>
            </a:r>
            <a:r>
              <a:rPr lang="en-US" altLang="en-US" sz="1600" b="1" dirty="0">
                <a:latin typeface="Courier New" panose="02070309020205020404" pitchFamily="49" charset="0"/>
                <a:cs typeface="Courier New" panose="02070309020205020404" pitchFamily="49" charset="0"/>
              </a:rPr>
              <a:t> 0</a:t>
            </a:r>
            <a:r>
              <a:rPr lang="en-US" altLang="en-US" sz="1600" b="1" dirty="0">
                <a:solidFill>
                  <a:srgbClr val="FF3300"/>
                </a:solidFill>
                <a:latin typeface="Courier New" panose="02070309020205020404" pitchFamily="49" charset="0"/>
                <a:cs typeface="Courier New" panose="02070309020205020404" pitchFamily="49" charset="0"/>
              </a:rPr>
              <a:t>-1</a:t>
            </a:r>
            <a:r>
              <a:rPr lang="en-US" altLang="en-US" sz="1600" b="1" dirty="0">
                <a:latin typeface="Courier New" panose="02070309020205020404" pitchFamily="49" charset="0"/>
                <a:cs typeface="Courier New" panose="02070309020205020404" pitchFamily="49" charset="0"/>
              </a:rPr>
              <a:t> 0 </a:t>
            </a:r>
            <a:r>
              <a:rPr lang="en-US" altLang="en-US" sz="1600" b="1" dirty="0">
                <a:solidFill>
                  <a:srgbClr val="0000FF"/>
                </a:solidFill>
                <a:latin typeface="Courier New" panose="02070309020205020404" pitchFamily="49" charset="0"/>
                <a:cs typeface="Courier New" panose="02070309020205020404" pitchFamily="49" charset="0"/>
              </a:rPr>
              <a:t>1</a:t>
            </a:r>
            <a:r>
              <a:rPr lang="en-US" altLang="en-US" sz="1600" b="1" dirty="0">
                <a:latin typeface="Courier New" panose="02070309020205020404" pitchFamily="49" charset="0"/>
                <a:cs typeface="Courier New" panose="02070309020205020404" pitchFamily="49" charset="0"/>
              </a:rPr>
              <a:t> 0</a:t>
            </a:r>
            <a:r>
              <a:rPr lang="en-US" altLang="en-US" sz="1600" b="1" dirty="0">
                <a:solidFill>
                  <a:srgbClr val="FF3300"/>
                </a:solidFill>
                <a:latin typeface="Courier New" panose="02070309020205020404" pitchFamily="49" charset="0"/>
                <a:cs typeface="Courier New" panose="02070309020205020404" pitchFamily="49" charset="0"/>
              </a:rPr>
              <a:t>-3</a:t>
            </a:r>
            <a:r>
              <a:rPr lang="en-US" altLang="en-US" sz="1600" b="1" dirty="0">
                <a:latin typeface="Courier New" panose="02070309020205020404" pitchFamily="49" charset="0"/>
                <a:cs typeface="Courier New" panose="02070309020205020404" pitchFamily="49" charset="0"/>
              </a:rPr>
              <a:t> 0 0 0 0 0</a:t>
            </a:r>
            <a:r>
              <a:rPr lang="en-US" altLang="en-US" sz="1600" b="1" dirty="0">
                <a:solidFill>
                  <a:srgbClr val="FF3300"/>
                </a:solidFill>
                <a:latin typeface="Courier New" panose="02070309020205020404" pitchFamily="49" charset="0"/>
                <a:cs typeface="Courier New" panose="02070309020205020404" pitchFamily="49" charset="0"/>
              </a:rPr>
              <a:t> 7</a:t>
            </a:r>
            <a:r>
              <a:rPr lang="en-US" altLang="en-US" sz="1600" b="1" dirty="0">
                <a:latin typeface="Courier New" panose="02070309020205020404" pitchFamily="49" charset="0"/>
                <a:cs typeface="Courier New" panose="02070309020205020404" pitchFamily="49" charset="0"/>
              </a:rPr>
              <a:t> 0</a:t>
            </a:r>
            <a:r>
              <a:rPr lang="en-US" altLang="en-US" sz="1600" b="1" dirty="0">
                <a:solidFill>
                  <a:srgbClr val="FF3300"/>
                </a:solidFill>
                <a:latin typeface="Courier New" panose="02070309020205020404" pitchFamily="49" charset="0"/>
                <a:cs typeface="Courier New" panose="02070309020205020404" pitchFamily="49" charset="0"/>
              </a:rPr>
              <a:t>-1-1</a:t>
            </a:r>
            <a:r>
              <a:rPr lang="en-US" altLang="en-US" sz="1600" b="1" dirty="0">
                <a:latin typeface="Courier New" panose="02070309020205020404" pitchFamily="49" charset="0"/>
                <a:cs typeface="Courier New" panose="02070309020205020404" pitchFamily="49" charset="0"/>
              </a:rPr>
              <a:t> 0</a:t>
            </a:r>
            <a:r>
              <a:rPr lang="en-US" altLang="en-US" sz="1600" b="1" dirty="0">
                <a:solidFill>
                  <a:srgbClr val="FF3300"/>
                </a:solidFill>
                <a:latin typeface="Courier New" panose="02070309020205020404" pitchFamily="49" charset="0"/>
                <a:cs typeface="Courier New" panose="02070309020205020404" pitchFamily="49" charset="0"/>
              </a:rPr>
              <a:t>-2 </a:t>
            </a:r>
          </a:p>
        </p:txBody>
      </p:sp>
      <p:grpSp>
        <p:nvGrpSpPr>
          <p:cNvPr id="5" name="Group 4"/>
          <p:cNvGrpSpPr/>
          <p:nvPr/>
        </p:nvGrpSpPr>
        <p:grpSpPr>
          <a:xfrm>
            <a:off x="1701800" y="3200400"/>
            <a:ext cx="6831013" cy="304800"/>
            <a:chOff x="1701800" y="3200400"/>
            <a:chExt cx="6831013" cy="304800"/>
          </a:xfrm>
        </p:grpSpPr>
        <p:sp>
          <p:nvSpPr>
            <p:cNvPr id="71857" name="Line 11"/>
            <p:cNvSpPr>
              <a:spLocks noChangeShapeType="1"/>
            </p:cNvSpPr>
            <p:nvPr/>
          </p:nvSpPr>
          <p:spPr bwMode="auto">
            <a:xfrm>
              <a:off x="1701800" y="3200400"/>
              <a:ext cx="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71688" name="Group 13"/>
            <p:cNvGrpSpPr>
              <a:grpSpLocks/>
            </p:cNvGrpSpPr>
            <p:nvPr/>
          </p:nvGrpSpPr>
          <p:grpSpPr bwMode="auto">
            <a:xfrm>
              <a:off x="1703696" y="3200400"/>
              <a:ext cx="228600" cy="304800"/>
              <a:chOff x="768" y="2016"/>
              <a:chExt cx="144" cy="192"/>
            </a:xfrm>
          </p:grpSpPr>
          <p:sp>
            <p:nvSpPr>
              <p:cNvPr id="71855" name="Line 14"/>
              <p:cNvSpPr>
                <a:spLocks noChangeShapeType="1"/>
              </p:cNvSpPr>
              <p:nvPr/>
            </p:nvSpPr>
            <p:spPr bwMode="auto">
              <a:xfrm>
                <a:off x="912" y="201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1856" name="Line 15"/>
              <p:cNvSpPr>
                <a:spLocks noChangeShapeType="1"/>
              </p:cNvSpPr>
              <p:nvPr/>
            </p:nvSpPr>
            <p:spPr bwMode="auto">
              <a:xfrm>
                <a:off x="768" y="21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1689" name="Group 16"/>
            <p:cNvGrpSpPr>
              <a:grpSpLocks/>
            </p:cNvGrpSpPr>
            <p:nvPr/>
          </p:nvGrpSpPr>
          <p:grpSpPr bwMode="auto">
            <a:xfrm>
              <a:off x="1973240" y="3200400"/>
              <a:ext cx="228600" cy="304800"/>
              <a:chOff x="768" y="2016"/>
              <a:chExt cx="144" cy="192"/>
            </a:xfrm>
          </p:grpSpPr>
          <p:sp>
            <p:nvSpPr>
              <p:cNvPr id="71853" name="Line 17"/>
              <p:cNvSpPr>
                <a:spLocks noChangeShapeType="1"/>
              </p:cNvSpPr>
              <p:nvPr/>
            </p:nvSpPr>
            <p:spPr bwMode="auto">
              <a:xfrm>
                <a:off x="912" y="201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1854" name="Line 18"/>
              <p:cNvSpPr>
                <a:spLocks noChangeShapeType="1"/>
              </p:cNvSpPr>
              <p:nvPr/>
            </p:nvSpPr>
            <p:spPr bwMode="auto">
              <a:xfrm>
                <a:off x="768" y="21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1690" name="Group 19"/>
            <p:cNvGrpSpPr>
              <a:grpSpLocks/>
            </p:cNvGrpSpPr>
            <p:nvPr/>
          </p:nvGrpSpPr>
          <p:grpSpPr bwMode="auto">
            <a:xfrm>
              <a:off x="2200892" y="3200400"/>
              <a:ext cx="228600" cy="304800"/>
              <a:chOff x="768" y="2016"/>
              <a:chExt cx="144" cy="192"/>
            </a:xfrm>
          </p:grpSpPr>
          <p:sp>
            <p:nvSpPr>
              <p:cNvPr id="71851" name="Line 20"/>
              <p:cNvSpPr>
                <a:spLocks noChangeShapeType="1"/>
              </p:cNvSpPr>
              <p:nvPr/>
            </p:nvSpPr>
            <p:spPr bwMode="auto">
              <a:xfrm>
                <a:off x="912" y="201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1852" name="Line 21"/>
              <p:cNvSpPr>
                <a:spLocks noChangeShapeType="1"/>
              </p:cNvSpPr>
              <p:nvPr/>
            </p:nvSpPr>
            <p:spPr bwMode="auto">
              <a:xfrm>
                <a:off x="768" y="21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1691" name="Group 22"/>
            <p:cNvGrpSpPr>
              <a:grpSpLocks/>
            </p:cNvGrpSpPr>
            <p:nvPr/>
          </p:nvGrpSpPr>
          <p:grpSpPr bwMode="auto">
            <a:xfrm>
              <a:off x="2455840" y="3200400"/>
              <a:ext cx="228600" cy="304800"/>
              <a:chOff x="768" y="2016"/>
              <a:chExt cx="144" cy="192"/>
            </a:xfrm>
          </p:grpSpPr>
          <p:sp>
            <p:nvSpPr>
              <p:cNvPr id="71849" name="Line 23"/>
              <p:cNvSpPr>
                <a:spLocks noChangeShapeType="1"/>
              </p:cNvSpPr>
              <p:nvPr/>
            </p:nvSpPr>
            <p:spPr bwMode="auto">
              <a:xfrm>
                <a:off x="912" y="201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1850" name="Line 24"/>
              <p:cNvSpPr>
                <a:spLocks noChangeShapeType="1"/>
              </p:cNvSpPr>
              <p:nvPr/>
            </p:nvSpPr>
            <p:spPr bwMode="auto">
              <a:xfrm>
                <a:off x="768" y="21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1692" name="Group 25"/>
            <p:cNvGrpSpPr>
              <a:grpSpLocks/>
            </p:cNvGrpSpPr>
            <p:nvPr/>
          </p:nvGrpSpPr>
          <p:grpSpPr bwMode="auto">
            <a:xfrm>
              <a:off x="2696192" y="3200400"/>
              <a:ext cx="228600" cy="304800"/>
              <a:chOff x="768" y="2016"/>
              <a:chExt cx="144" cy="192"/>
            </a:xfrm>
          </p:grpSpPr>
          <p:sp>
            <p:nvSpPr>
              <p:cNvPr id="71847" name="Line 26"/>
              <p:cNvSpPr>
                <a:spLocks noChangeShapeType="1"/>
              </p:cNvSpPr>
              <p:nvPr/>
            </p:nvSpPr>
            <p:spPr bwMode="auto">
              <a:xfrm>
                <a:off x="912" y="201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1848" name="Line 27"/>
              <p:cNvSpPr>
                <a:spLocks noChangeShapeType="1"/>
              </p:cNvSpPr>
              <p:nvPr/>
            </p:nvSpPr>
            <p:spPr bwMode="auto">
              <a:xfrm>
                <a:off x="768" y="21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1693" name="Group 28"/>
            <p:cNvGrpSpPr>
              <a:grpSpLocks/>
            </p:cNvGrpSpPr>
            <p:nvPr/>
          </p:nvGrpSpPr>
          <p:grpSpPr bwMode="auto">
            <a:xfrm>
              <a:off x="2937492" y="3200400"/>
              <a:ext cx="228600" cy="304800"/>
              <a:chOff x="768" y="2016"/>
              <a:chExt cx="144" cy="192"/>
            </a:xfrm>
          </p:grpSpPr>
          <p:sp>
            <p:nvSpPr>
              <p:cNvPr id="71845" name="Line 29"/>
              <p:cNvSpPr>
                <a:spLocks noChangeShapeType="1"/>
              </p:cNvSpPr>
              <p:nvPr/>
            </p:nvSpPr>
            <p:spPr bwMode="auto">
              <a:xfrm>
                <a:off x="912" y="201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1846" name="Line 30"/>
              <p:cNvSpPr>
                <a:spLocks noChangeShapeType="1"/>
              </p:cNvSpPr>
              <p:nvPr/>
            </p:nvSpPr>
            <p:spPr bwMode="auto">
              <a:xfrm>
                <a:off x="768" y="21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1694" name="Group 31"/>
            <p:cNvGrpSpPr>
              <a:grpSpLocks/>
            </p:cNvGrpSpPr>
            <p:nvPr/>
          </p:nvGrpSpPr>
          <p:grpSpPr bwMode="auto">
            <a:xfrm>
              <a:off x="3178792" y="3200400"/>
              <a:ext cx="228600" cy="304800"/>
              <a:chOff x="768" y="2016"/>
              <a:chExt cx="144" cy="192"/>
            </a:xfrm>
          </p:grpSpPr>
          <p:sp>
            <p:nvSpPr>
              <p:cNvPr id="71843" name="Line 32"/>
              <p:cNvSpPr>
                <a:spLocks noChangeShapeType="1"/>
              </p:cNvSpPr>
              <p:nvPr/>
            </p:nvSpPr>
            <p:spPr bwMode="auto">
              <a:xfrm>
                <a:off x="912" y="201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1844" name="Line 33"/>
              <p:cNvSpPr>
                <a:spLocks noChangeShapeType="1"/>
              </p:cNvSpPr>
              <p:nvPr/>
            </p:nvSpPr>
            <p:spPr bwMode="auto">
              <a:xfrm>
                <a:off x="768" y="21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1695" name="Group 34"/>
            <p:cNvGrpSpPr>
              <a:grpSpLocks/>
            </p:cNvGrpSpPr>
            <p:nvPr/>
          </p:nvGrpSpPr>
          <p:grpSpPr bwMode="auto">
            <a:xfrm>
              <a:off x="3420092" y="3200400"/>
              <a:ext cx="228600" cy="304800"/>
              <a:chOff x="768" y="2016"/>
              <a:chExt cx="144" cy="192"/>
            </a:xfrm>
          </p:grpSpPr>
          <p:sp>
            <p:nvSpPr>
              <p:cNvPr id="71841" name="Line 35"/>
              <p:cNvSpPr>
                <a:spLocks noChangeShapeType="1"/>
              </p:cNvSpPr>
              <p:nvPr/>
            </p:nvSpPr>
            <p:spPr bwMode="auto">
              <a:xfrm>
                <a:off x="912" y="201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1842" name="Line 36"/>
              <p:cNvSpPr>
                <a:spLocks noChangeShapeType="1"/>
              </p:cNvSpPr>
              <p:nvPr/>
            </p:nvSpPr>
            <p:spPr bwMode="auto">
              <a:xfrm>
                <a:off x="768" y="21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1696" name="Group 37"/>
            <p:cNvGrpSpPr>
              <a:grpSpLocks/>
            </p:cNvGrpSpPr>
            <p:nvPr/>
          </p:nvGrpSpPr>
          <p:grpSpPr bwMode="auto">
            <a:xfrm>
              <a:off x="3661392" y="3200400"/>
              <a:ext cx="228600" cy="304800"/>
              <a:chOff x="768" y="2016"/>
              <a:chExt cx="144" cy="192"/>
            </a:xfrm>
          </p:grpSpPr>
          <p:sp>
            <p:nvSpPr>
              <p:cNvPr id="71839" name="Line 38"/>
              <p:cNvSpPr>
                <a:spLocks noChangeShapeType="1"/>
              </p:cNvSpPr>
              <p:nvPr/>
            </p:nvSpPr>
            <p:spPr bwMode="auto">
              <a:xfrm>
                <a:off x="912" y="201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1840" name="Line 39"/>
              <p:cNvSpPr>
                <a:spLocks noChangeShapeType="1"/>
              </p:cNvSpPr>
              <p:nvPr/>
            </p:nvSpPr>
            <p:spPr bwMode="auto">
              <a:xfrm>
                <a:off x="768" y="21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1697" name="Group 40"/>
            <p:cNvGrpSpPr>
              <a:grpSpLocks/>
            </p:cNvGrpSpPr>
            <p:nvPr/>
          </p:nvGrpSpPr>
          <p:grpSpPr bwMode="auto">
            <a:xfrm>
              <a:off x="3889992" y="3200400"/>
              <a:ext cx="228600" cy="304800"/>
              <a:chOff x="768" y="2016"/>
              <a:chExt cx="144" cy="192"/>
            </a:xfrm>
          </p:grpSpPr>
          <p:sp>
            <p:nvSpPr>
              <p:cNvPr id="71837" name="Line 41"/>
              <p:cNvSpPr>
                <a:spLocks noChangeShapeType="1"/>
              </p:cNvSpPr>
              <p:nvPr/>
            </p:nvSpPr>
            <p:spPr bwMode="auto">
              <a:xfrm>
                <a:off x="912" y="201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1838" name="Line 42"/>
              <p:cNvSpPr>
                <a:spLocks noChangeShapeType="1"/>
              </p:cNvSpPr>
              <p:nvPr/>
            </p:nvSpPr>
            <p:spPr bwMode="auto">
              <a:xfrm>
                <a:off x="768" y="21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1698" name="Group 43"/>
            <p:cNvGrpSpPr>
              <a:grpSpLocks/>
            </p:cNvGrpSpPr>
            <p:nvPr/>
          </p:nvGrpSpPr>
          <p:grpSpPr bwMode="auto">
            <a:xfrm>
              <a:off x="4118592" y="3200400"/>
              <a:ext cx="228600" cy="304800"/>
              <a:chOff x="768" y="2016"/>
              <a:chExt cx="144" cy="192"/>
            </a:xfrm>
          </p:grpSpPr>
          <p:sp>
            <p:nvSpPr>
              <p:cNvPr id="71835" name="Line 44"/>
              <p:cNvSpPr>
                <a:spLocks noChangeShapeType="1"/>
              </p:cNvSpPr>
              <p:nvPr/>
            </p:nvSpPr>
            <p:spPr bwMode="auto">
              <a:xfrm>
                <a:off x="912" y="201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1836" name="Line 45"/>
              <p:cNvSpPr>
                <a:spLocks noChangeShapeType="1"/>
              </p:cNvSpPr>
              <p:nvPr/>
            </p:nvSpPr>
            <p:spPr bwMode="auto">
              <a:xfrm>
                <a:off x="768" y="21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1699" name="Group 46"/>
            <p:cNvGrpSpPr>
              <a:grpSpLocks/>
            </p:cNvGrpSpPr>
            <p:nvPr/>
          </p:nvGrpSpPr>
          <p:grpSpPr bwMode="auto">
            <a:xfrm>
              <a:off x="4372592" y="3200400"/>
              <a:ext cx="228600" cy="304800"/>
              <a:chOff x="768" y="2016"/>
              <a:chExt cx="144" cy="192"/>
            </a:xfrm>
          </p:grpSpPr>
          <p:sp>
            <p:nvSpPr>
              <p:cNvPr id="71833" name="Line 47"/>
              <p:cNvSpPr>
                <a:spLocks noChangeShapeType="1"/>
              </p:cNvSpPr>
              <p:nvPr/>
            </p:nvSpPr>
            <p:spPr bwMode="auto">
              <a:xfrm>
                <a:off x="912" y="201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1834" name="Line 48"/>
              <p:cNvSpPr>
                <a:spLocks noChangeShapeType="1"/>
              </p:cNvSpPr>
              <p:nvPr/>
            </p:nvSpPr>
            <p:spPr bwMode="auto">
              <a:xfrm>
                <a:off x="768" y="21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1700" name="Group 49"/>
            <p:cNvGrpSpPr>
              <a:grpSpLocks/>
            </p:cNvGrpSpPr>
            <p:nvPr/>
          </p:nvGrpSpPr>
          <p:grpSpPr bwMode="auto">
            <a:xfrm>
              <a:off x="4651992" y="3200400"/>
              <a:ext cx="228600" cy="304800"/>
              <a:chOff x="768" y="2016"/>
              <a:chExt cx="144" cy="192"/>
            </a:xfrm>
          </p:grpSpPr>
          <p:sp>
            <p:nvSpPr>
              <p:cNvPr id="71831" name="Line 50"/>
              <p:cNvSpPr>
                <a:spLocks noChangeShapeType="1"/>
              </p:cNvSpPr>
              <p:nvPr/>
            </p:nvSpPr>
            <p:spPr bwMode="auto">
              <a:xfrm>
                <a:off x="912" y="201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1832" name="Line 51"/>
              <p:cNvSpPr>
                <a:spLocks noChangeShapeType="1"/>
              </p:cNvSpPr>
              <p:nvPr/>
            </p:nvSpPr>
            <p:spPr bwMode="auto">
              <a:xfrm>
                <a:off x="768" y="21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1701" name="Group 52"/>
            <p:cNvGrpSpPr>
              <a:grpSpLocks/>
            </p:cNvGrpSpPr>
            <p:nvPr/>
          </p:nvGrpSpPr>
          <p:grpSpPr bwMode="auto">
            <a:xfrm>
              <a:off x="4880592" y="3200400"/>
              <a:ext cx="228600" cy="304800"/>
              <a:chOff x="768" y="2016"/>
              <a:chExt cx="144" cy="192"/>
            </a:xfrm>
          </p:grpSpPr>
          <p:sp>
            <p:nvSpPr>
              <p:cNvPr id="71829" name="Line 53"/>
              <p:cNvSpPr>
                <a:spLocks noChangeShapeType="1"/>
              </p:cNvSpPr>
              <p:nvPr/>
            </p:nvSpPr>
            <p:spPr bwMode="auto">
              <a:xfrm>
                <a:off x="912" y="201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1830" name="Line 54"/>
              <p:cNvSpPr>
                <a:spLocks noChangeShapeType="1"/>
              </p:cNvSpPr>
              <p:nvPr/>
            </p:nvSpPr>
            <p:spPr bwMode="auto">
              <a:xfrm>
                <a:off x="768" y="21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1702" name="Group 55"/>
            <p:cNvGrpSpPr>
              <a:grpSpLocks/>
            </p:cNvGrpSpPr>
            <p:nvPr/>
          </p:nvGrpSpPr>
          <p:grpSpPr bwMode="auto">
            <a:xfrm>
              <a:off x="5109192" y="3200400"/>
              <a:ext cx="228600" cy="304800"/>
              <a:chOff x="768" y="2016"/>
              <a:chExt cx="144" cy="192"/>
            </a:xfrm>
          </p:grpSpPr>
          <p:sp>
            <p:nvSpPr>
              <p:cNvPr id="71827" name="Line 56"/>
              <p:cNvSpPr>
                <a:spLocks noChangeShapeType="1"/>
              </p:cNvSpPr>
              <p:nvPr/>
            </p:nvSpPr>
            <p:spPr bwMode="auto">
              <a:xfrm>
                <a:off x="912" y="201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1828" name="Line 57"/>
              <p:cNvSpPr>
                <a:spLocks noChangeShapeType="1"/>
              </p:cNvSpPr>
              <p:nvPr/>
            </p:nvSpPr>
            <p:spPr bwMode="auto">
              <a:xfrm>
                <a:off x="768" y="21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1703" name="Group 58"/>
            <p:cNvGrpSpPr>
              <a:grpSpLocks/>
            </p:cNvGrpSpPr>
            <p:nvPr/>
          </p:nvGrpSpPr>
          <p:grpSpPr bwMode="auto">
            <a:xfrm>
              <a:off x="5363192" y="3200400"/>
              <a:ext cx="228600" cy="304800"/>
              <a:chOff x="768" y="2016"/>
              <a:chExt cx="144" cy="192"/>
            </a:xfrm>
          </p:grpSpPr>
          <p:sp>
            <p:nvSpPr>
              <p:cNvPr id="71825" name="Line 59"/>
              <p:cNvSpPr>
                <a:spLocks noChangeShapeType="1"/>
              </p:cNvSpPr>
              <p:nvPr/>
            </p:nvSpPr>
            <p:spPr bwMode="auto">
              <a:xfrm>
                <a:off x="912" y="201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1826" name="Line 60"/>
              <p:cNvSpPr>
                <a:spLocks noChangeShapeType="1"/>
              </p:cNvSpPr>
              <p:nvPr/>
            </p:nvSpPr>
            <p:spPr bwMode="auto">
              <a:xfrm>
                <a:off x="768" y="21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1704" name="Group 61"/>
            <p:cNvGrpSpPr>
              <a:grpSpLocks/>
            </p:cNvGrpSpPr>
            <p:nvPr/>
          </p:nvGrpSpPr>
          <p:grpSpPr bwMode="auto">
            <a:xfrm>
              <a:off x="5617192" y="3200400"/>
              <a:ext cx="228600" cy="304800"/>
              <a:chOff x="768" y="2016"/>
              <a:chExt cx="144" cy="192"/>
            </a:xfrm>
          </p:grpSpPr>
          <p:sp>
            <p:nvSpPr>
              <p:cNvPr id="71823" name="Line 62"/>
              <p:cNvSpPr>
                <a:spLocks noChangeShapeType="1"/>
              </p:cNvSpPr>
              <p:nvPr/>
            </p:nvSpPr>
            <p:spPr bwMode="auto">
              <a:xfrm>
                <a:off x="912" y="201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1824" name="Line 63"/>
              <p:cNvSpPr>
                <a:spLocks noChangeShapeType="1"/>
              </p:cNvSpPr>
              <p:nvPr/>
            </p:nvSpPr>
            <p:spPr bwMode="auto">
              <a:xfrm>
                <a:off x="768" y="21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1705" name="Group 64"/>
            <p:cNvGrpSpPr>
              <a:grpSpLocks/>
            </p:cNvGrpSpPr>
            <p:nvPr/>
          </p:nvGrpSpPr>
          <p:grpSpPr bwMode="auto">
            <a:xfrm>
              <a:off x="5858492" y="3200400"/>
              <a:ext cx="228600" cy="304800"/>
              <a:chOff x="768" y="2016"/>
              <a:chExt cx="144" cy="192"/>
            </a:xfrm>
          </p:grpSpPr>
          <p:sp>
            <p:nvSpPr>
              <p:cNvPr id="71821" name="Line 65"/>
              <p:cNvSpPr>
                <a:spLocks noChangeShapeType="1"/>
              </p:cNvSpPr>
              <p:nvPr/>
            </p:nvSpPr>
            <p:spPr bwMode="auto">
              <a:xfrm>
                <a:off x="912" y="201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1822" name="Line 66"/>
              <p:cNvSpPr>
                <a:spLocks noChangeShapeType="1"/>
              </p:cNvSpPr>
              <p:nvPr/>
            </p:nvSpPr>
            <p:spPr bwMode="auto">
              <a:xfrm>
                <a:off x="768" y="21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1706" name="Group 67"/>
            <p:cNvGrpSpPr>
              <a:grpSpLocks/>
            </p:cNvGrpSpPr>
            <p:nvPr/>
          </p:nvGrpSpPr>
          <p:grpSpPr bwMode="auto">
            <a:xfrm>
              <a:off x="6099792" y="3200400"/>
              <a:ext cx="228600" cy="304800"/>
              <a:chOff x="768" y="2016"/>
              <a:chExt cx="144" cy="192"/>
            </a:xfrm>
          </p:grpSpPr>
          <p:sp>
            <p:nvSpPr>
              <p:cNvPr id="71819" name="Line 68"/>
              <p:cNvSpPr>
                <a:spLocks noChangeShapeType="1"/>
              </p:cNvSpPr>
              <p:nvPr/>
            </p:nvSpPr>
            <p:spPr bwMode="auto">
              <a:xfrm>
                <a:off x="912" y="201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1820" name="Line 69"/>
              <p:cNvSpPr>
                <a:spLocks noChangeShapeType="1"/>
              </p:cNvSpPr>
              <p:nvPr/>
            </p:nvSpPr>
            <p:spPr bwMode="auto">
              <a:xfrm>
                <a:off x="768" y="21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1707" name="Group 70"/>
            <p:cNvGrpSpPr>
              <a:grpSpLocks/>
            </p:cNvGrpSpPr>
            <p:nvPr/>
          </p:nvGrpSpPr>
          <p:grpSpPr bwMode="auto">
            <a:xfrm>
              <a:off x="6353792" y="3200400"/>
              <a:ext cx="228600" cy="304800"/>
              <a:chOff x="768" y="2016"/>
              <a:chExt cx="144" cy="192"/>
            </a:xfrm>
          </p:grpSpPr>
          <p:sp>
            <p:nvSpPr>
              <p:cNvPr id="71817" name="Line 71"/>
              <p:cNvSpPr>
                <a:spLocks noChangeShapeType="1"/>
              </p:cNvSpPr>
              <p:nvPr/>
            </p:nvSpPr>
            <p:spPr bwMode="auto">
              <a:xfrm>
                <a:off x="912" y="201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1818" name="Line 72"/>
              <p:cNvSpPr>
                <a:spLocks noChangeShapeType="1"/>
              </p:cNvSpPr>
              <p:nvPr/>
            </p:nvSpPr>
            <p:spPr bwMode="auto">
              <a:xfrm>
                <a:off x="768" y="21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1708" name="Group 73"/>
            <p:cNvGrpSpPr>
              <a:grpSpLocks/>
            </p:cNvGrpSpPr>
            <p:nvPr/>
          </p:nvGrpSpPr>
          <p:grpSpPr bwMode="auto">
            <a:xfrm>
              <a:off x="6582392" y="3200400"/>
              <a:ext cx="228600" cy="304800"/>
              <a:chOff x="768" y="2016"/>
              <a:chExt cx="144" cy="192"/>
            </a:xfrm>
          </p:grpSpPr>
          <p:sp>
            <p:nvSpPr>
              <p:cNvPr id="71815" name="Line 74"/>
              <p:cNvSpPr>
                <a:spLocks noChangeShapeType="1"/>
              </p:cNvSpPr>
              <p:nvPr/>
            </p:nvSpPr>
            <p:spPr bwMode="auto">
              <a:xfrm>
                <a:off x="912" y="201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1816" name="Line 75"/>
              <p:cNvSpPr>
                <a:spLocks noChangeShapeType="1"/>
              </p:cNvSpPr>
              <p:nvPr/>
            </p:nvSpPr>
            <p:spPr bwMode="auto">
              <a:xfrm>
                <a:off x="768" y="21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1709" name="Group 76"/>
            <p:cNvGrpSpPr>
              <a:grpSpLocks/>
            </p:cNvGrpSpPr>
            <p:nvPr/>
          </p:nvGrpSpPr>
          <p:grpSpPr bwMode="auto">
            <a:xfrm>
              <a:off x="6861792" y="3200400"/>
              <a:ext cx="228600" cy="304800"/>
              <a:chOff x="768" y="2016"/>
              <a:chExt cx="144" cy="192"/>
            </a:xfrm>
          </p:grpSpPr>
          <p:sp>
            <p:nvSpPr>
              <p:cNvPr id="71813" name="Line 77"/>
              <p:cNvSpPr>
                <a:spLocks noChangeShapeType="1"/>
              </p:cNvSpPr>
              <p:nvPr/>
            </p:nvSpPr>
            <p:spPr bwMode="auto">
              <a:xfrm>
                <a:off x="912" y="201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1814" name="Line 78"/>
              <p:cNvSpPr>
                <a:spLocks noChangeShapeType="1"/>
              </p:cNvSpPr>
              <p:nvPr/>
            </p:nvSpPr>
            <p:spPr bwMode="auto">
              <a:xfrm>
                <a:off x="768" y="21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1710" name="Group 79"/>
            <p:cNvGrpSpPr>
              <a:grpSpLocks/>
            </p:cNvGrpSpPr>
            <p:nvPr/>
          </p:nvGrpSpPr>
          <p:grpSpPr bwMode="auto">
            <a:xfrm>
              <a:off x="7090392" y="3200400"/>
              <a:ext cx="228600" cy="304800"/>
              <a:chOff x="768" y="2016"/>
              <a:chExt cx="144" cy="192"/>
            </a:xfrm>
          </p:grpSpPr>
          <p:sp>
            <p:nvSpPr>
              <p:cNvPr id="71811" name="Line 80"/>
              <p:cNvSpPr>
                <a:spLocks noChangeShapeType="1"/>
              </p:cNvSpPr>
              <p:nvPr/>
            </p:nvSpPr>
            <p:spPr bwMode="auto">
              <a:xfrm>
                <a:off x="912" y="201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1812" name="Line 81"/>
              <p:cNvSpPr>
                <a:spLocks noChangeShapeType="1"/>
              </p:cNvSpPr>
              <p:nvPr/>
            </p:nvSpPr>
            <p:spPr bwMode="auto">
              <a:xfrm>
                <a:off x="768" y="21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1711" name="Group 82"/>
            <p:cNvGrpSpPr>
              <a:grpSpLocks/>
            </p:cNvGrpSpPr>
            <p:nvPr/>
          </p:nvGrpSpPr>
          <p:grpSpPr bwMode="auto">
            <a:xfrm>
              <a:off x="7318992" y="3200400"/>
              <a:ext cx="228600" cy="304800"/>
              <a:chOff x="768" y="2016"/>
              <a:chExt cx="144" cy="192"/>
            </a:xfrm>
          </p:grpSpPr>
          <p:sp>
            <p:nvSpPr>
              <p:cNvPr id="71809" name="Line 83"/>
              <p:cNvSpPr>
                <a:spLocks noChangeShapeType="1"/>
              </p:cNvSpPr>
              <p:nvPr/>
            </p:nvSpPr>
            <p:spPr bwMode="auto">
              <a:xfrm>
                <a:off x="912" y="201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1810" name="Line 84"/>
              <p:cNvSpPr>
                <a:spLocks noChangeShapeType="1"/>
              </p:cNvSpPr>
              <p:nvPr/>
            </p:nvSpPr>
            <p:spPr bwMode="auto">
              <a:xfrm>
                <a:off x="768" y="21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1712" name="Group 85"/>
            <p:cNvGrpSpPr>
              <a:grpSpLocks/>
            </p:cNvGrpSpPr>
            <p:nvPr/>
          </p:nvGrpSpPr>
          <p:grpSpPr bwMode="auto">
            <a:xfrm>
              <a:off x="7547592" y="3200400"/>
              <a:ext cx="228600" cy="304800"/>
              <a:chOff x="768" y="2016"/>
              <a:chExt cx="144" cy="192"/>
            </a:xfrm>
          </p:grpSpPr>
          <p:sp>
            <p:nvSpPr>
              <p:cNvPr id="71807" name="Line 86"/>
              <p:cNvSpPr>
                <a:spLocks noChangeShapeType="1"/>
              </p:cNvSpPr>
              <p:nvPr/>
            </p:nvSpPr>
            <p:spPr bwMode="auto">
              <a:xfrm>
                <a:off x="912" y="201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1808" name="Line 87"/>
              <p:cNvSpPr>
                <a:spLocks noChangeShapeType="1"/>
              </p:cNvSpPr>
              <p:nvPr/>
            </p:nvSpPr>
            <p:spPr bwMode="auto">
              <a:xfrm>
                <a:off x="768" y="21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1713" name="Group 88"/>
            <p:cNvGrpSpPr>
              <a:grpSpLocks/>
            </p:cNvGrpSpPr>
            <p:nvPr/>
          </p:nvGrpSpPr>
          <p:grpSpPr bwMode="auto">
            <a:xfrm>
              <a:off x="7801592" y="3200400"/>
              <a:ext cx="228600" cy="304800"/>
              <a:chOff x="768" y="2016"/>
              <a:chExt cx="144" cy="192"/>
            </a:xfrm>
          </p:grpSpPr>
          <p:sp>
            <p:nvSpPr>
              <p:cNvPr id="71805" name="Line 89"/>
              <p:cNvSpPr>
                <a:spLocks noChangeShapeType="1"/>
              </p:cNvSpPr>
              <p:nvPr/>
            </p:nvSpPr>
            <p:spPr bwMode="auto">
              <a:xfrm>
                <a:off x="912" y="201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1806" name="Line 90"/>
              <p:cNvSpPr>
                <a:spLocks noChangeShapeType="1"/>
              </p:cNvSpPr>
              <p:nvPr/>
            </p:nvSpPr>
            <p:spPr bwMode="auto">
              <a:xfrm>
                <a:off x="768" y="21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1714" name="Group 91"/>
            <p:cNvGrpSpPr>
              <a:grpSpLocks/>
            </p:cNvGrpSpPr>
            <p:nvPr/>
          </p:nvGrpSpPr>
          <p:grpSpPr bwMode="auto">
            <a:xfrm>
              <a:off x="8080992" y="3200400"/>
              <a:ext cx="228600" cy="304800"/>
              <a:chOff x="768" y="2016"/>
              <a:chExt cx="144" cy="192"/>
            </a:xfrm>
          </p:grpSpPr>
          <p:sp>
            <p:nvSpPr>
              <p:cNvPr id="71803" name="Line 92"/>
              <p:cNvSpPr>
                <a:spLocks noChangeShapeType="1"/>
              </p:cNvSpPr>
              <p:nvPr/>
            </p:nvSpPr>
            <p:spPr bwMode="auto">
              <a:xfrm>
                <a:off x="912" y="201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1804" name="Line 93"/>
              <p:cNvSpPr>
                <a:spLocks noChangeShapeType="1"/>
              </p:cNvSpPr>
              <p:nvPr/>
            </p:nvSpPr>
            <p:spPr bwMode="auto">
              <a:xfrm>
                <a:off x="768" y="21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195" name="Group 91"/>
            <p:cNvGrpSpPr>
              <a:grpSpLocks/>
            </p:cNvGrpSpPr>
            <p:nvPr/>
          </p:nvGrpSpPr>
          <p:grpSpPr bwMode="auto">
            <a:xfrm>
              <a:off x="8304213" y="3200463"/>
              <a:ext cx="228600" cy="182563"/>
              <a:chOff x="768" y="2016"/>
              <a:chExt cx="144" cy="115"/>
            </a:xfrm>
          </p:grpSpPr>
          <p:sp>
            <p:nvSpPr>
              <p:cNvPr id="196" name="Line 92"/>
              <p:cNvSpPr>
                <a:spLocks noChangeShapeType="1"/>
              </p:cNvSpPr>
              <p:nvPr/>
            </p:nvSpPr>
            <p:spPr bwMode="auto">
              <a:xfrm>
                <a:off x="912" y="2016"/>
                <a:ext cx="0" cy="11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97" name="Line 93"/>
              <p:cNvSpPr>
                <a:spLocks noChangeShapeType="1"/>
              </p:cNvSpPr>
              <p:nvPr/>
            </p:nvSpPr>
            <p:spPr bwMode="auto">
              <a:xfrm>
                <a:off x="768" y="211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68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4" grpId="0" animBg="1"/>
      <p:bldP spid="194"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20638" y="-7938"/>
            <a:ext cx="9123362" cy="922338"/>
          </a:xfrm>
        </p:spPr>
        <p:txBody>
          <a:bodyPr/>
          <a:lstStyle/>
          <a:p>
            <a:pPr eaLnBrk="1" hangingPunct="1"/>
            <a:r>
              <a:rPr lang="en-US" altLang="en-US" sz="3200">
                <a:cs typeface="FreesiaUPC" pitchFamily="34" charset="-34"/>
              </a:rPr>
              <a:t>Foundation</a:t>
            </a:r>
          </a:p>
        </p:txBody>
      </p:sp>
      <p:pic>
        <p:nvPicPr>
          <p:cNvPr id="7270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35213" y="74613"/>
            <a:ext cx="6781800" cy="663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20638" y="-7938"/>
            <a:ext cx="9123362" cy="922338"/>
          </a:xfrm>
        </p:spPr>
        <p:txBody>
          <a:bodyPr/>
          <a:lstStyle/>
          <a:p>
            <a:pPr eaLnBrk="1" hangingPunct="1"/>
            <a:r>
              <a:rPr lang="en-US" altLang="en-US">
                <a:cs typeface="FreesiaUPC" pitchFamily="34" charset="-34"/>
              </a:rPr>
              <a:t>Analyze</a:t>
            </a:r>
          </a:p>
        </p:txBody>
      </p:sp>
      <p:sp>
        <p:nvSpPr>
          <p:cNvPr id="73731" name="Rectangle 3"/>
          <p:cNvSpPr>
            <a:spLocks noGrp="1" noChangeArrowheads="1"/>
          </p:cNvSpPr>
          <p:nvPr>
            <p:ph sz="quarter" idx="1"/>
          </p:nvPr>
        </p:nvSpPr>
        <p:spPr>
          <a:xfrm>
            <a:off x="38100" y="990600"/>
            <a:ext cx="9067800" cy="5638800"/>
          </a:xfrm>
        </p:spPr>
        <p:txBody>
          <a:bodyPr/>
          <a:lstStyle/>
          <a:p>
            <a:pPr eaLnBrk="1" hangingPunct="1">
              <a:lnSpc>
                <a:spcPct val="90000"/>
              </a:lnSpc>
              <a:defRPr/>
            </a:pPr>
            <a:r>
              <a:rPr lang="en-US" altLang="en-US" dirty="0">
                <a:cs typeface="FreesiaUPC" pitchFamily="34" charset="-34"/>
              </a:rPr>
              <a:t>Both derivative is zero for constant areas</a:t>
            </a:r>
          </a:p>
          <a:p>
            <a:pPr eaLnBrk="1" hangingPunct="1">
              <a:lnSpc>
                <a:spcPct val="90000"/>
              </a:lnSpc>
              <a:defRPr/>
            </a:pPr>
            <a:r>
              <a:rPr lang="en-US" altLang="en-US" dirty="0">
                <a:cs typeface="FreesiaUPC" pitchFamily="34" charset="-34"/>
              </a:rPr>
              <a:t>The 1</a:t>
            </a:r>
            <a:r>
              <a:rPr lang="en-US" altLang="en-US" baseline="30000" dirty="0">
                <a:cs typeface="FreesiaUPC" pitchFamily="34" charset="-34"/>
              </a:rPr>
              <a:t>st</a:t>
            </a:r>
            <a:r>
              <a:rPr lang="en-US" altLang="en-US" dirty="0">
                <a:cs typeface="FreesiaUPC" pitchFamily="34" charset="-34"/>
              </a:rPr>
              <a:t>-order derivative is nonzero along the entire ramp, while the 2</a:t>
            </a:r>
            <a:r>
              <a:rPr lang="en-US" altLang="en-US" baseline="30000" dirty="0">
                <a:cs typeface="FreesiaUPC" pitchFamily="34" charset="-34"/>
              </a:rPr>
              <a:t>nd</a:t>
            </a:r>
            <a:r>
              <a:rPr lang="en-US" altLang="en-US" dirty="0">
                <a:cs typeface="FreesiaUPC" pitchFamily="34" charset="-34"/>
              </a:rPr>
              <a:t>-order derivative is nonzero only at the onset and end of the ramp.</a:t>
            </a:r>
          </a:p>
          <a:p>
            <a:pPr eaLnBrk="1" hangingPunct="1">
              <a:lnSpc>
                <a:spcPct val="90000"/>
              </a:lnSpc>
              <a:defRPr/>
            </a:pPr>
            <a:r>
              <a:rPr lang="en-US" altLang="en-US" dirty="0">
                <a:cs typeface="FreesiaUPC" pitchFamily="34" charset="-34"/>
              </a:rPr>
              <a:t>The response at and around the point is much stronger for the 2</a:t>
            </a:r>
            <a:r>
              <a:rPr lang="en-US" altLang="en-US" baseline="30000" dirty="0">
                <a:cs typeface="FreesiaUPC" pitchFamily="34" charset="-34"/>
              </a:rPr>
              <a:t>nd</a:t>
            </a:r>
            <a:r>
              <a:rPr lang="en-US" altLang="en-US" dirty="0">
                <a:cs typeface="FreesiaUPC" pitchFamily="34" charset="-34"/>
              </a:rPr>
              <a:t>- than for the 1</a:t>
            </a:r>
            <a:r>
              <a:rPr lang="en-US" altLang="en-US" baseline="30000" dirty="0">
                <a:cs typeface="FreesiaUPC" pitchFamily="34" charset="-34"/>
              </a:rPr>
              <a:t>st</a:t>
            </a:r>
            <a:r>
              <a:rPr lang="en-US" altLang="en-US" dirty="0">
                <a:cs typeface="FreesiaUPC" pitchFamily="34" charset="-34"/>
              </a:rPr>
              <a:t>-order derivative</a:t>
            </a:r>
          </a:p>
          <a:p>
            <a:pPr eaLnBrk="1" hangingPunct="1">
              <a:lnSpc>
                <a:spcPct val="90000"/>
              </a:lnSpc>
              <a:defRPr/>
            </a:pPr>
            <a:r>
              <a:rPr lang="en-US" altLang="en-US" dirty="0">
                <a:cs typeface="FreesiaUPC" pitchFamily="34" charset="-34"/>
              </a:rPr>
              <a:t>Edges in digital images often are ramp like</a:t>
            </a:r>
          </a:p>
          <a:p>
            <a:pPr lvl="1" eaLnBrk="1" hangingPunct="1">
              <a:lnSpc>
                <a:spcPct val="90000"/>
              </a:lnSpc>
              <a:defRPr/>
            </a:pPr>
            <a:r>
              <a:rPr lang="en-US" altLang="en-US" sz="2400" dirty="0">
                <a:latin typeface="+mj-lt"/>
                <a:cs typeface="Angsana New" pitchFamily="18" charset="-34"/>
              </a:rPr>
              <a:t>1</a:t>
            </a:r>
            <a:r>
              <a:rPr lang="en-US" altLang="en-US" sz="2400" baseline="30000" dirty="0">
                <a:latin typeface="+mj-lt"/>
                <a:cs typeface="Angsana New" pitchFamily="18" charset="-34"/>
              </a:rPr>
              <a:t>st</a:t>
            </a:r>
            <a:r>
              <a:rPr lang="en-US" altLang="en-US" sz="2400" dirty="0">
                <a:latin typeface="+mj-lt"/>
                <a:cs typeface="Angsana New" pitchFamily="18" charset="-34"/>
              </a:rPr>
              <a:t> derivative make thick edge and 2</a:t>
            </a:r>
            <a:r>
              <a:rPr lang="en-US" altLang="en-US" sz="2400" baseline="30000" dirty="0">
                <a:latin typeface="+mj-lt"/>
                <a:cs typeface="Angsana New" pitchFamily="18" charset="-34"/>
              </a:rPr>
              <a:t>nd</a:t>
            </a:r>
            <a:r>
              <a:rPr lang="en-US" altLang="en-US" sz="2400" dirty="0">
                <a:latin typeface="+mj-lt"/>
                <a:cs typeface="Angsana New" pitchFamily="18" charset="-34"/>
              </a:rPr>
              <a:t> derivative make a thin double edge</a:t>
            </a:r>
          </a:p>
          <a:p>
            <a:pPr lvl="1" eaLnBrk="1" hangingPunct="1">
              <a:lnSpc>
                <a:spcPct val="90000"/>
              </a:lnSpc>
              <a:defRPr/>
            </a:pPr>
            <a:r>
              <a:rPr lang="en-US" altLang="en-US" sz="2400" dirty="0">
                <a:cs typeface="FreesiaUPC" pitchFamily="34" charset="-34"/>
              </a:rPr>
              <a:t>2</a:t>
            </a:r>
            <a:r>
              <a:rPr lang="en-US" altLang="en-US" sz="2400" baseline="30000" dirty="0">
                <a:cs typeface="FreesiaUPC" pitchFamily="34" charset="-34"/>
              </a:rPr>
              <a:t>nd</a:t>
            </a:r>
            <a:r>
              <a:rPr lang="en-US" altLang="en-US" sz="2400" dirty="0">
                <a:cs typeface="FreesiaUPC" pitchFamily="34" charset="-34"/>
              </a:rPr>
              <a:t> derivative is better than 1</a:t>
            </a:r>
            <a:r>
              <a:rPr lang="en-US" altLang="en-US" sz="2400" baseline="30000" dirty="0">
                <a:cs typeface="FreesiaUPC" pitchFamily="34" charset="-34"/>
              </a:rPr>
              <a:t>st</a:t>
            </a:r>
            <a:r>
              <a:rPr lang="en-US" altLang="en-US" sz="2400" dirty="0">
                <a:cs typeface="FreesiaUPC" pitchFamily="34" charset="-34"/>
              </a:rPr>
              <a:t> to enhance fine detail</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20638" y="-7938"/>
            <a:ext cx="9123362" cy="922338"/>
          </a:xfrm>
        </p:spPr>
        <p:txBody>
          <a:bodyPr>
            <a:normAutofit/>
          </a:bodyPr>
          <a:lstStyle/>
          <a:p>
            <a:pPr eaLnBrk="1" fontAlgn="auto" hangingPunct="1">
              <a:spcAft>
                <a:spcPts val="0"/>
              </a:spcAft>
              <a:defRPr/>
            </a:pPr>
            <a:r>
              <a:rPr lang="en-US" altLang="en-US" sz="4000" dirty="0">
                <a:solidFill>
                  <a:schemeClr val="tx1">
                    <a:lumMod val="95000"/>
                    <a:lumOff val="5000"/>
                  </a:schemeClr>
                </a:solidFill>
              </a:rPr>
              <a:t>The Laplacian (2</a:t>
            </a:r>
            <a:r>
              <a:rPr lang="en-US" altLang="en-US" sz="4000" baseline="30000" dirty="0">
                <a:solidFill>
                  <a:schemeClr val="tx1">
                    <a:lumMod val="95000"/>
                    <a:lumOff val="5000"/>
                  </a:schemeClr>
                </a:solidFill>
              </a:rPr>
              <a:t>nd</a:t>
            </a:r>
            <a:r>
              <a:rPr lang="en-US" altLang="en-US" sz="4000" dirty="0">
                <a:solidFill>
                  <a:schemeClr val="tx1">
                    <a:lumMod val="95000"/>
                    <a:lumOff val="5000"/>
                  </a:schemeClr>
                </a:solidFill>
              </a:rPr>
              <a:t> order derivative)</a:t>
            </a:r>
          </a:p>
        </p:txBody>
      </p:sp>
      <p:sp>
        <p:nvSpPr>
          <p:cNvPr id="74755" name="Rectangle 3"/>
          <p:cNvSpPr>
            <a:spLocks noGrp="1" noChangeArrowheads="1"/>
          </p:cNvSpPr>
          <p:nvPr>
            <p:ph type="body" sz="half" idx="4294967295"/>
          </p:nvPr>
        </p:nvSpPr>
        <p:spPr>
          <a:xfrm>
            <a:off x="20638" y="1066800"/>
            <a:ext cx="9123362" cy="5195888"/>
          </a:xfrm>
        </p:spPr>
        <p:txBody>
          <a:bodyPr/>
          <a:lstStyle/>
          <a:p>
            <a:pPr eaLnBrk="1" hangingPunct="1"/>
            <a:r>
              <a:rPr lang="en-US" altLang="en-US" sz="2800">
                <a:cs typeface="FreesiaUPC" pitchFamily="34" charset="-34"/>
              </a:rPr>
              <a:t>Shown by Rosenfeld and Kak[1982] that the simplest </a:t>
            </a:r>
            <a:r>
              <a:rPr lang="en-US" altLang="en-US" sz="2800">
                <a:solidFill>
                  <a:srgbClr val="0000FF"/>
                </a:solidFill>
                <a:cs typeface="FreesiaUPC" pitchFamily="34" charset="-34"/>
              </a:rPr>
              <a:t>isotropic</a:t>
            </a:r>
            <a:r>
              <a:rPr lang="en-US" altLang="en-US" sz="2800">
                <a:cs typeface="FreesiaUPC" pitchFamily="34" charset="-34"/>
              </a:rPr>
              <a:t> derivative operator is the </a:t>
            </a:r>
            <a:r>
              <a:rPr lang="en-US" altLang="en-US" sz="2800" b="1">
                <a:solidFill>
                  <a:srgbClr val="0000FF"/>
                </a:solidFill>
                <a:cs typeface="FreesiaUPC" pitchFamily="34" charset="-34"/>
              </a:rPr>
              <a:t>Laplacian</a:t>
            </a:r>
            <a:r>
              <a:rPr lang="en-US" altLang="en-US" sz="2800">
                <a:cs typeface="FreesiaUPC" pitchFamily="34" charset="-34"/>
              </a:rPr>
              <a:t> is defined as</a:t>
            </a:r>
          </a:p>
          <a:p>
            <a:pPr eaLnBrk="1" hangingPunct="1"/>
            <a:endParaRPr lang="en-US" altLang="en-US" sz="2800">
              <a:cs typeface="FreesiaUPC" pitchFamily="34" charset="-34"/>
            </a:endParaRPr>
          </a:p>
          <a:p>
            <a:pPr eaLnBrk="1" hangingPunct="1"/>
            <a:r>
              <a:rPr lang="en-US" altLang="en-US" sz="2800">
                <a:cs typeface="FreesiaUPC" pitchFamily="34" charset="-34"/>
              </a:rPr>
              <a:t>Discrete form of derivative</a:t>
            </a:r>
          </a:p>
        </p:txBody>
      </p:sp>
      <p:graphicFrame>
        <p:nvGraphicFramePr>
          <p:cNvPr id="74756" name="Object 4"/>
          <p:cNvGraphicFramePr>
            <a:graphicFrameLocks noGrp="1" noChangeAspect="1"/>
          </p:cNvGraphicFramePr>
          <p:nvPr>
            <p:ph sz="quarter" idx="1"/>
          </p:nvPr>
        </p:nvGraphicFramePr>
        <p:xfrm>
          <a:off x="3200400" y="2057400"/>
          <a:ext cx="2530475" cy="984250"/>
        </p:xfrm>
        <a:graphic>
          <a:graphicData uri="http://schemas.openxmlformats.org/presentationml/2006/ole">
            <mc:AlternateContent xmlns:mc="http://schemas.openxmlformats.org/markup-compatibility/2006">
              <mc:Choice xmlns:v="urn:schemas-microsoft-com:vml" Requires="v">
                <p:oleObj spid="_x0000_s74801" name="Equation" r:id="rId3" imgW="1143000" imgH="444500" progId="Equation.3">
                  <p:embed/>
                </p:oleObj>
              </mc:Choice>
              <mc:Fallback>
                <p:oleObj name="Equation" r:id="rId3" imgW="1143000" imgH="444500" progId="Equation.3">
                  <p:embed/>
                  <p:pic>
                    <p:nvPicPr>
                      <p:cNvPr id="0"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2057400"/>
                        <a:ext cx="2530475"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4757" name="Object 7"/>
          <p:cNvGraphicFramePr>
            <a:graphicFrameLocks noChangeAspect="1"/>
          </p:cNvGraphicFramePr>
          <p:nvPr/>
        </p:nvGraphicFramePr>
        <p:xfrm>
          <a:off x="4191000" y="4117975"/>
          <a:ext cx="4338638" cy="731838"/>
        </p:xfrm>
        <a:graphic>
          <a:graphicData uri="http://schemas.openxmlformats.org/presentationml/2006/ole">
            <mc:AlternateContent xmlns:mc="http://schemas.openxmlformats.org/markup-compatibility/2006">
              <mc:Choice xmlns:v="urn:schemas-microsoft-com:vml" Requires="v">
                <p:oleObj spid="_x0000_s74802" name="Equation" r:id="rId5" imgW="2489200" imgH="419100" progId="Equation.3">
                  <p:embed/>
                </p:oleObj>
              </mc:Choice>
              <mc:Fallback>
                <p:oleObj name="Equation" r:id="rId5" imgW="2489200" imgH="4191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1000" y="4117975"/>
                        <a:ext cx="4338638" cy="731838"/>
                      </a:xfrm>
                      <a:prstGeom prst="rect">
                        <a:avLst/>
                      </a:prstGeom>
                      <a:solidFill>
                        <a:srgbClr val="CCFF99"/>
                      </a:solidFill>
                      <a:ln w="9525">
                        <a:solidFill>
                          <a:srgbClr val="008000"/>
                        </a:solidFill>
                        <a:miter lim="800000"/>
                        <a:headEnd/>
                        <a:tailEnd/>
                      </a:ln>
                    </p:spPr>
                  </p:pic>
                </p:oleObj>
              </mc:Fallback>
            </mc:AlternateContent>
          </a:graphicData>
        </a:graphic>
      </p:graphicFrame>
      <p:graphicFrame>
        <p:nvGraphicFramePr>
          <p:cNvPr id="74758" name="Object 18"/>
          <p:cNvGraphicFramePr>
            <a:graphicFrameLocks noChangeAspect="1"/>
          </p:cNvGraphicFramePr>
          <p:nvPr/>
        </p:nvGraphicFramePr>
        <p:xfrm>
          <a:off x="4191000" y="5486400"/>
          <a:ext cx="4338638" cy="731838"/>
        </p:xfrm>
        <a:graphic>
          <a:graphicData uri="http://schemas.openxmlformats.org/presentationml/2006/ole">
            <mc:AlternateContent xmlns:mc="http://schemas.openxmlformats.org/markup-compatibility/2006">
              <mc:Choice xmlns:v="urn:schemas-microsoft-com:vml" Requires="v">
                <p:oleObj spid="_x0000_s74803" name="Equation" r:id="rId7" imgW="2489200" imgH="444500" progId="Equation.3">
                  <p:embed/>
                </p:oleObj>
              </mc:Choice>
              <mc:Fallback>
                <p:oleObj name="Equation" r:id="rId7" imgW="2489200" imgH="444500" progId="Equation.3">
                  <p:embed/>
                  <p:pic>
                    <p:nvPicPr>
                      <p:cNvPr id="0"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1000" y="5486400"/>
                        <a:ext cx="4338638" cy="731838"/>
                      </a:xfrm>
                      <a:prstGeom prst="rect">
                        <a:avLst/>
                      </a:prstGeom>
                      <a:solidFill>
                        <a:schemeClr val="accent1"/>
                      </a:solidFill>
                      <a:ln w="9525">
                        <a:solidFill>
                          <a:schemeClr val="folHlink"/>
                        </a:solidFill>
                        <a:miter lim="800000"/>
                        <a:headEnd/>
                        <a:tailEnd/>
                      </a:ln>
                    </p:spPr>
                  </p:pic>
                </p:oleObj>
              </mc:Fallback>
            </mc:AlternateContent>
          </a:graphicData>
        </a:graphic>
      </p:graphicFrame>
      <p:sp>
        <p:nvSpPr>
          <p:cNvPr id="74759" name="Rectangle 12"/>
          <p:cNvSpPr>
            <a:spLocks noChangeArrowheads="1"/>
          </p:cNvSpPr>
          <p:nvPr/>
        </p:nvSpPr>
        <p:spPr bwMode="auto">
          <a:xfrm>
            <a:off x="2803525" y="3657600"/>
            <a:ext cx="1006475" cy="639763"/>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000" i="1">
                <a:latin typeface="Times New Roman" panose="02020603050405020304" pitchFamily="18" charset="0"/>
                <a:cs typeface="Angsana New" pitchFamily="18" charset="-120"/>
              </a:rPr>
              <a:t>f(x+1,y)</a:t>
            </a:r>
          </a:p>
        </p:txBody>
      </p:sp>
      <p:sp>
        <p:nvSpPr>
          <p:cNvPr id="74760" name="Rectangle 13"/>
          <p:cNvSpPr>
            <a:spLocks noChangeArrowheads="1"/>
          </p:cNvSpPr>
          <p:nvPr/>
        </p:nvSpPr>
        <p:spPr bwMode="auto">
          <a:xfrm>
            <a:off x="1676400" y="3657600"/>
            <a:ext cx="1006475" cy="639763"/>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000" i="1">
                <a:latin typeface="Times New Roman" panose="02020603050405020304" pitchFamily="18" charset="0"/>
                <a:cs typeface="Angsana New" pitchFamily="18" charset="-120"/>
              </a:rPr>
              <a:t>f(x,y)</a:t>
            </a:r>
          </a:p>
        </p:txBody>
      </p:sp>
      <p:sp>
        <p:nvSpPr>
          <p:cNvPr id="74761" name="Rectangle 14"/>
          <p:cNvSpPr>
            <a:spLocks noChangeArrowheads="1"/>
          </p:cNvSpPr>
          <p:nvPr/>
        </p:nvSpPr>
        <p:spPr bwMode="auto">
          <a:xfrm>
            <a:off x="533400" y="3657600"/>
            <a:ext cx="1006475" cy="639763"/>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000" i="1">
                <a:latin typeface="Times New Roman" panose="02020603050405020304" pitchFamily="18" charset="0"/>
                <a:cs typeface="Angsana New" pitchFamily="18" charset="-120"/>
              </a:rPr>
              <a:t>f(x-1,y)</a:t>
            </a:r>
          </a:p>
        </p:txBody>
      </p:sp>
      <p:sp>
        <p:nvSpPr>
          <p:cNvPr id="74762" name="Rectangle 15"/>
          <p:cNvSpPr>
            <a:spLocks noChangeArrowheads="1"/>
          </p:cNvSpPr>
          <p:nvPr/>
        </p:nvSpPr>
        <p:spPr bwMode="auto">
          <a:xfrm>
            <a:off x="1676400" y="6065838"/>
            <a:ext cx="1006475" cy="6397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000" i="1">
                <a:latin typeface="Times New Roman" panose="02020603050405020304" pitchFamily="18" charset="0"/>
                <a:cs typeface="Angsana New" pitchFamily="18" charset="-120"/>
              </a:rPr>
              <a:t>f(x,y+1)</a:t>
            </a:r>
          </a:p>
        </p:txBody>
      </p:sp>
      <p:sp>
        <p:nvSpPr>
          <p:cNvPr id="74763" name="Rectangle 16"/>
          <p:cNvSpPr>
            <a:spLocks noChangeArrowheads="1"/>
          </p:cNvSpPr>
          <p:nvPr/>
        </p:nvSpPr>
        <p:spPr bwMode="auto">
          <a:xfrm>
            <a:off x="1676400" y="5303838"/>
            <a:ext cx="1006475" cy="6397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000" i="1">
                <a:latin typeface="Times New Roman" panose="02020603050405020304" pitchFamily="18" charset="0"/>
                <a:cs typeface="Angsana New" pitchFamily="18" charset="-120"/>
              </a:rPr>
              <a:t>f(x,y)</a:t>
            </a:r>
          </a:p>
        </p:txBody>
      </p:sp>
      <p:sp>
        <p:nvSpPr>
          <p:cNvPr id="74764" name="Rectangle 17"/>
          <p:cNvSpPr>
            <a:spLocks noChangeArrowheads="1"/>
          </p:cNvSpPr>
          <p:nvPr/>
        </p:nvSpPr>
        <p:spPr bwMode="auto">
          <a:xfrm>
            <a:off x="1676400" y="4495800"/>
            <a:ext cx="1006475" cy="6397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lgn="ctr" eaLnBrk="1" hangingPunct="1">
              <a:spcBef>
                <a:spcPct val="0"/>
              </a:spcBef>
              <a:buClrTx/>
              <a:buSzTx/>
              <a:buFontTx/>
              <a:buNone/>
            </a:pPr>
            <a:r>
              <a:rPr lang="en-US" altLang="en-US" sz="2000" i="1">
                <a:latin typeface="Times New Roman" panose="02020603050405020304" pitchFamily="18" charset="0"/>
                <a:cs typeface="Angsana New" pitchFamily="18" charset="-120"/>
              </a:rPr>
              <a:t>f(x,y-1)</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Content Placeholder 2"/>
          <p:cNvSpPr>
            <a:spLocks noGrp="1"/>
          </p:cNvSpPr>
          <p:nvPr>
            <p:ph sz="quarter" idx="1"/>
          </p:nvPr>
        </p:nvSpPr>
        <p:spPr>
          <a:xfrm>
            <a:off x="38100" y="990600"/>
            <a:ext cx="9067800" cy="5638800"/>
          </a:xfrm>
        </p:spPr>
        <p:txBody>
          <a:bodyPr/>
          <a:lstStyle/>
          <a:p>
            <a:r>
              <a:rPr lang="en-US" altLang="en-US" sz="3200">
                <a:cs typeface="FreesiaUPC" pitchFamily="34" charset="-34"/>
              </a:rPr>
              <a:t>The digital implementation of the 2-D Laplacian is obtained by summing 2 components</a:t>
            </a:r>
          </a:p>
          <a:p>
            <a:endParaRPr lang="en-US" altLang="en-US">
              <a:cs typeface="FreesiaUPC" pitchFamily="34" charset="-34"/>
            </a:endParaRPr>
          </a:p>
        </p:txBody>
      </p:sp>
      <p:sp>
        <p:nvSpPr>
          <p:cNvPr id="80898" name="Rectangle 2"/>
          <p:cNvSpPr>
            <a:spLocks noGrp="1" noChangeArrowheads="1"/>
          </p:cNvSpPr>
          <p:nvPr>
            <p:ph type="title"/>
          </p:nvPr>
        </p:nvSpPr>
        <p:spPr>
          <a:xfrm>
            <a:off x="20638" y="-7938"/>
            <a:ext cx="9123362" cy="922338"/>
          </a:xfrm>
        </p:spPr>
        <p:txBody>
          <a:bodyPr/>
          <a:lstStyle/>
          <a:p>
            <a:pPr eaLnBrk="1" hangingPunct="1">
              <a:defRPr/>
            </a:pPr>
            <a:r>
              <a:rPr lang="en-US" altLang="en-US" dirty="0">
                <a:solidFill>
                  <a:schemeClr val="tx1">
                    <a:lumMod val="95000"/>
                    <a:lumOff val="5000"/>
                  </a:schemeClr>
                </a:solidFill>
              </a:rPr>
              <a:t>The Laplacian - mask</a:t>
            </a:r>
            <a:endParaRPr lang="en-US" altLang="en-US" dirty="0">
              <a:cs typeface="FreesiaUPC" pitchFamily="34" charset="-34"/>
            </a:endParaRPr>
          </a:p>
        </p:txBody>
      </p:sp>
      <p:graphicFrame>
        <p:nvGraphicFramePr>
          <p:cNvPr id="75780" name="Object 6"/>
          <p:cNvGraphicFramePr>
            <a:graphicFrameLocks noGrp="1" noChangeAspect="1"/>
          </p:cNvGraphicFramePr>
          <p:nvPr>
            <p:ph sz="quarter" idx="4294967295"/>
          </p:nvPr>
        </p:nvGraphicFramePr>
        <p:xfrm>
          <a:off x="803275" y="2247900"/>
          <a:ext cx="7307263" cy="417513"/>
        </p:xfrm>
        <a:graphic>
          <a:graphicData uri="http://schemas.openxmlformats.org/presentationml/2006/ole">
            <mc:AlternateContent xmlns:mc="http://schemas.openxmlformats.org/markup-compatibility/2006">
              <mc:Choice xmlns:v="urn:schemas-microsoft-com:vml" Requires="v">
                <p:oleObj spid="_x0000_s75797" name="Equation" r:id="rId3" imgW="4000500" imgH="228600" progId="Equation.3">
                  <p:embed/>
                </p:oleObj>
              </mc:Choice>
              <mc:Fallback>
                <p:oleObj name="Equation" r:id="rId3" imgW="4000500" imgH="228600" progId="Equation.3">
                  <p:embed/>
                  <p:pic>
                    <p:nvPicPr>
                      <p:cNvPr id="0" name="Object 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275" y="2247900"/>
                        <a:ext cx="7307263"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5781"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0863" y="2792413"/>
            <a:ext cx="5992812"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75782" name="Picture 4"/>
          <p:cNvPicPr>
            <a:picLocks noChangeAspect="1" noChangeArrowheads="1"/>
          </p:cNvPicPr>
          <p:nvPr/>
        </p:nvPicPr>
        <p:blipFill>
          <a:blip r:embed="rId6">
            <a:lum contrast="40000"/>
            <a:extLst>
              <a:ext uri="{28A0092B-C50C-407E-A947-70E740481C1C}">
                <a14:useLocalDpi xmlns:a14="http://schemas.microsoft.com/office/drawing/2010/main" val="0"/>
              </a:ext>
            </a:extLst>
          </a:blip>
          <a:srcRect/>
          <a:stretch>
            <a:fillRect/>
          </a:stretch>
        </p:blipFill>
        <p:spPr bwMode="auto">
          <a:xfrm>
            <a:off x="1371600" y="4718050"/>
            <a:ext cx="3116263" cy="20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3" name="Text Box 6"/>
          <p:cNvSpPr txBox="1">
            <a:spLocks noChangeArrowheads="1"/>
          </p:cNvSpPr>
          <p:nvPr/>
        </p:nvSpPr>
        <p:spPr bwMode="auto">
          <a:xfrm>
            <a:off x="5348288" y="4060825"/>
            <a:ext cx="27559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ts val="900"/>
              </a:spcBef>
              <a:buClr>
                <a:schemeClr val="accent2"/>
              </a:buClr>
              <a:buSzPct val="60000"/>
              <a:buFont typeface="Wingdings" panose="05000000000000000000" pitchFamily="2" charset="2"/>
              <a:buChar char=""/>
              <a:defRPr sz="3000">
                <a:solidFill>
                  <a:schemeClr val="tx1"/>
                </a:solidFill>
                <a:latin typeface="Tw Cen MT" panose="020B0602020104020603" pitchFamily="34" charset="0"/>
                <a:cs typeface="FreesiaUPC" pitchFamily="34" charset="-34"/>
              </a:defRPr>
            </a:lvl1pPr>
            <a:lvl2pPr marL="742950" indent="-285750">
              <a:spcBef>
                <a:spcPts val="80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cs typeface="FreesiaUPC" pitchFamily="34" charset="-34"/>
              </a:defRPr>
            </a:lvl2pPr>
            <a:lvl3pPr marL="1143000" indent="-228600">
              <a:spcBef>
                <a:spcPts val="700"/>
              </a:spcBef>
              <a:buClr>
                <a:schemeClr val="accent2"/>
              </a:buClr>
              <a:buSzPct val="75000"/>
              <a:buFont typeface="Wingdings" panose="05000000000000000000" pitchFamily="2" charset="2"/>
              <a:buChar char=""/>
              <a:defRPr sz="2400">
                <a:solidFill>
                  <a:schemeClr val="tx1"/>
                </a:solidFill>
                <a:latin typeface="Tw Cen MT" panose="020B0602020104020603" pitchFamily="34" charset="0"/>
                <a:cs typeface="FreesiaUPC" pitchFamily="34" charset="-34"/>
              </a:defRPr>
            </a:lvl3pPr>
            <a:lvl4pPr marL="1600200" indent="-228600">
              <a:spcBef>
                <a:spcPts val="600"/>
              </a:spcBef>
              <a:buClr>
                <a:srgbClr val="A5AB81"/>
              </a:buClr>
              <a:buSzPct val="7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4pPr>
            <a:lvl5pPr marL="2057400" indent="-228600">
              <a:spcBef>
                <a:spcPts val="600"/>
              </a:spcBef>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5pPr>
            <a:lvl6pPr marL="25146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6pPr>
            <a:lvl7pPr marL="29718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7pPr>
            <a:lvl8pPr marL="34290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8pPr>
            <a:lvl9pPr marL="3886200" indent="-228600" eaLnBrk="0" fontAlgn="base" hangingPunct="0">
              <a:spcBef>
                <a:spcPts val="600"/>
              </a:spcBef>
              <a:spcAft>
                <a:spcPct val="0"/>
              </a:spcAft>
              <a:buClr>
                <a:srgbClr val="D8B25C"/>
              </a:buClr>
              <a:buSzPct val="65000"/>
              <a:buFont typeface="Wingdings" panose="05000000000000000000" pitchFamily="2" charset="2"/>
              <a:buChar char=""/>
              <a:defRPr sz="2200">
                <a:solidFill>
                  <a:schemeClr val="tx1"/>
                </a:solidFill>
                <a:latin typeface="Tw Cen MT" panose="020B0602020104020603" pitchFamily="34" charset="0"/>
                <a:cs typeface="FreesiaUPC" pitchFamily="34" charset="-34"/>
              </a:defRPr>
            </a:lvl9pPr>
          </a:lstStyle>
          <a:p>
            <a:pPr>
              <a:spcBef>
                <a:spcPct val="0"/>
              </a:spcBef>
              <a:buClrTx/>
              <a:buSzTx/>
              <a:buFontTx/>
              <a:buNone/>
            </a:pPr>
            <a:r>
              <a:rPr kumimoji="1" lang="en-US" altLang="en-US" sz="1800">
                <a:latin typeface="Times New Roman" panose="02020603050405020304" pitchFamily="18" charset="0"/>
                <a:cs typeface="Angsana New" pitchFamily="18" charset="-120"/>
              </a:rPr>
              <a:t>Edges can be found</a:t>
            </a:r>
          </a:p>
          <a:p>
            <a:pPr>
              <a:spcBef>
                <a:spcPct val="0"/>
              </a:spcBef>
              <a:buClrTx/>
              <a:buSzTx/>
              <a:buFontTx/>
              <a:buNone/>
            </a:pPr>
            <a:r>
              <a:rPr kumimoji="1" lang="en-US" altLang="en-US" sz="1800">
                <a:latin typeface="Times New Roman" panose="02020603050405020304" pitchFamily="18" charset="0"/>
                <a:cs typeface="Angsana New" pitchFamily="18" charset="-120"/>
              </a:rPr>
              <a:t>by detect the zero-crossings</a:t>
            </a:r>
          </a:p>
        </p:txBody>
      </p:sp>
      <p:pic>
        <p:nvPicPr>
          <p:cNvPr id="75784" name="Picture 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205413" y="4667250"/>
            <a:ext cx="3041650"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G[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G[i,j] = \frac{1}{(2k+1)^2}\sum_{u=-k}^{k} \sum_{v=-k}^{k} F[i+u,j+v]&#10;\]&#10;\end{document}&#10;"/>
  <p:tag name="EXTERNALNAME" val="Edittex"/>
  <p:tag name="BLEND" val="False"/>
  <p:tag name="TRANSPARENT" val="False"/>
  <p:tag name="KEEPFILES" val="False"/>
  <p:tag name="DEBUGPAUSE" val="False"/>
  <p:tag name="RESOLUTION" val="300"/>
  <p:tag name="BITMAPFORMAT" val="bmpmono"/>
  <p:tag name="DEBUGINTERACTIVE" val="True"/>
  <p:tag name="ORIGWIDTH" val="1604.75"/>
  <p:tag name="PICTUREFILESIZE" val="54046"/>
</p:tagLst>
</file>

<file path=ppt/tags/tag1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G[i,j] = \sum_{u=-k}^{k} \sum_{v=-k}^{k} H[u,v] F[i+u,j+v]&#10;\]&#10;\end{document}&#10;"/>
  <p:tag name="EXTERNALNAME" val="Edittex"/>
  <p:tag name="BLEND" val="False"/>
  <p:tag name="TRANSPARENT" val="False"/>
  <p:tag name="KEEPFILES" val="False"/>
  <p:tag name="DEBUGPAUSE" val="False"/>
  <p:tag name="RESOLUTION" val="300"/>
  <p:tag name="BITMAPFORMAT" val="bmpmono"/>
  <p:tag name="DEBUGINTERACTIVE" val="True"/>
  <p:tag name="ORIGWIDTH" val="1473.25"/>
  <p:tag name="PICTUREFILESIZE" val="50190"/>
</p:tagLst>
</file>

<file path=ppt/tags/tag1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G[i,j] = \sum_{u=-k}^{k} \sum_{v=-k}^{k} H[u,v] F[i+u,j+v]&#10;\]&#10;\end{document}&#10;"/>
  <p:tag name="EXTERNALNAME" val="Edittex"/>
  <p:tag name="BLEND" val="False"/>
  <p:tag name="TRANSPARENT" val="False"/>
  <p:tag name="KEEPFILES" val="False"/>
  <p:tag name="DEBUGPAUSE" val="False"/>
  <p:tag name="RESOLUTION" val="300"/>
  <p:tag name="BITMAPFORMAT" val="bmpmono"/>
  <p:tag name="DEBUGINTERACTIVE" val="True"/>
  <p:tag name="ORIGWIDTH" val="1473.25"/>
  <p:tag name="PICTUREFILESIZE" val="50190"/>
</p:tagLst>
</file>

<file path=ppt/tags/tag1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G = H \otimes F&#10;\]&#10;\end{document}&#10;"/>
  <p:tag name="EXTERNALNAME" val="Edittex"/>
  <p:tag name="BLEND" val="False"/>
  <p:tag name="TRANSPARENT" val="False"/>
  <p:tag name="BITMAPFORMAT" val="bmpmono"/>
  <p:tag name="DEBUGINTERACTIVE" val="True"/>
  <p:tag name="ORIGWIDTH" val="405"/>
</p:tagLst>
</file>

<file path=ppt/tags/tag1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G[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1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1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G = H \otimes F&#10;\]&#10;\end{document}&#10;"/>
  <p:tag name="EXTERNALNAME" val="Edittex"/>
  <p:tag name="BLEND" val="False"/>
  <p:tag name="TRANSPARENT" val="False"/>
  <p:tag name="BITMAPFORMAT" val="bmpmono"/>
  <p:tag name="DEBUGINTERACTIVE" val="True"/>
  <p:tag name="ORIGWIDTH" val="405"/>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G[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2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u,v]$&#10;\end{document}&#10;"/>
  <p:tag name="EXTERNALNAME" val="Edittex"/>
  <p:tag name="BLEND" val="False"/>
  <p:tag name="TRANSPARENT" val="False"/>
  <p:tag name="BITMAPFORMAT" val="bmpmono"/>
  <p:tag name="DEBUGINTERACTIVE" val="True"/>
  <p:tag name="ORIGWIDTH" val="235.75"/>
</p:tagLst>
</file>

<file path=ppt/tags/tag2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G = H \otimes F&#10;\]&#10;\end{document}&#10;"/>
  <p:tag name="EXTERNALNAME" val="Edittex"/>
  <p:tag name="BLEND" val="False"/>
  <p:tag name="TRANSPARENT" val="False"/>
  <p:tag name="BITMAPFORMAT" val="bmpmono"/>
  <p:tag name="DEBUGINTERACTIVE" val="True"/>
  <p:tag name="ORIGWIDTH" val="405"/>
</p:tagLst>
</file>

<file path=ppt/tags/tag2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2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2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G[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2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G[i,j] = \sum_{u=-k}^{k} \sum_{v=-k}^{k} H[u,v] F[i-u,j-v]&#10;\]&#10;\end{document}&#10;"/>
  <p:tag name="EXTERNALNAME" val="Edittex"/>
  <p:tag name="BLEND" val="False"/>
  <p:tag name="TRANSPARENT" val="False"/>
  <p:tag name="KEEPFILES" val="False"/>
  <p:tag name="DEBUGPAUSE" val="False"/>
  <p:tag name="RESOLUTION" val="300"/>
  <p:tag name="BITMAPFORMAT" val="bmpmono"/>
  <p:tag name="DEBUGINTERACTIVE" val="True"/>
  <p:tag name="ORIGWIDTH" val="1450.75"/>
  <p:tag name="PICTUREFILESIZE" val="49226"/>
</p:tagLst>
</file>

<file path=ppt/tags/tag2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G = H \star F&#10;\]&#10;\end{document}&#10;"/>
  <p:tag name="EXTERNALNAME" val="Edittex"/>
  <p:tag name="BLEND" val="False"/>
  <p:tag name="TRANSPARENT" val="False"/>
  <p:tag name="BITMAPFORMAT" val="bmpmono"/>
  <p:tag name="DEBUGINTERACTIVE" val="True"/>
  <p:tag name="ORIGWIDTH" val="382.5"/>
</p:tagLst>
</file>

<file path=ppt/tags/tag2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G[i,j] = \sum_{u=-k}^{k} \sum_{v=-k}^{k} H[u,v] F[i+u,j+v]&#10;\]&#10;\end{document}&#10;"/>
  <p:tag name="EXTERNALNAME" val="Edittex"/>
  <p:tag name="BLEND" val="False"/>
  <p:tag name="TRANSPARENT" val="False"/>
  <p:tag name="KEEPFILES" val="False"/>
  <p:tag name="DEBUGPAUSE" val="False"/>
  <p:tag name="RESOLUTION" val="300"/>
  <p:tag name="BITMAPFORMAT" val="bmpmono"/>
  <p:tag name="DEBUGINTERACTIVE" val="True"/>
  <p:tag name="ORIGWIDTH" val="1473.25"/>
  <p:tag name="PICTUREFILESIZE" val="50190"/>
</p:tagLst>
</file>

<file path=ppt/tags/tag2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G = H \otimes F&#10;\]&#10;\end{document}&#10;"/>
  <p:tag name="EXTERNALNAME" val="Edittex"/>
  <p:tag name="BLEND" val="False"/>
  <p:tag name="TRANSPARENT" val="False"/>
  <p:tag name="BITMAPFORMAT" val="bmpmono"/>
  <p:tag name="DEBUGINTERACTIVE" val="True"/>
  <p:tag name="ORIGWIDTH" val="405"/>
</p:tagLst>
</file>

<file path=ppt/tags/tag2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3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u,v]$&#10;\end{document}&#10;"/>
  <p:tag name="EXTERNALNAME" val="Edittex"/>
  <p:tag name="BLEND" val="False"/>
  <p:tag name="TRANSPARENT" val="False"/>
  <p:tag name="BITMAPFORMAT" val="bmpmono"/>
  <p:tag name="DEBUGINTERACTIVE" val="True"/>
  <p:tag name="ORIGWIDTH" val="235.75"/>
</p:tagLst>
</file>

<file path=ppt/tags/tag3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G[x,y]$&#10;\end{document}&#10;"/>
  <p:tag name="EXTERNALNAME" val="txp_fig"/>
  <p:tag name="BLEND" val="False"/>
  <p:tag name="TRANSPARENT" val="False"/>
  <p:tag name="KEEPFILES" val="False"/>
  <p:tag name="DEBUGPAUSE" val="False"/>
  <p:tag name="RESOLUTION" val="300"/>
  <p:tag name="TIMEOUT" val="(none)"/>
  <p:tag name="BOXWIDTH" val="354"/>
  <p:tag name="BOXHEIGHT" val="200"/>
  <p:tag name="BOXFONT" val="10"/>
  <p:tag name="BOXWRAP" val="False"/>
  <p:tag name="WORKAROUNDTRANSPARENCYBUG" val="False"/>
  <p:tag name="ALLOWFONTSUBSTITUTION" val="False"/>
  <p:tag name="BITMAPFORMAT" val="bmpmono"/>
  <p:tag name="ORIGWIDTH" val="60"/>
  <p:tag name="PICTUREFILESIZE" val="2718"/>
</p:tagLst>
</file>

<file path=ppt/tags/tag3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G = H \otimes F&#10;\]&#10;\end{document}&#10;"/>
  <p:tag name="EXTERNALNAME" val="Edittex"/>
  <p:tag name="BLEND" val="False"/>
  <p:tag name="TRANSPARENT" val="False"/>
  <p:tag name="BITMAPFORMAT" val="bmpmono"/>
  <p:tag name="DEBUGINTERACTIVE" val="True"/>
  <p:tag name="ORIGWIDTH" val="405"/>
</p:tagLst>
</file>

<file path=ppt/tags/tag3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3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u,v]$&#10;\end{document}&#10;"/>
  <p:tag name="EXTERNALNAME" val="Edittex"/>
  <p:tag name="BLEND" val="False"/>
  <p:tag name="TRANSPARENT" val="False"/>
  <p:tag name="BITMAPFORMAT" val="bmpmono"/>
  <p:tag name="DEBUGINTERACTIVE" val="True"/>
  <p:tag name="ORIGWIDTH" val="235.75"/>
</p:tagLst>
</file>

<file path=ppt/tags/tag3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G[x,y]$&#10;\end{document}&#10;"/>
  <p:tag name="EXTERNALNAME" val="txp_fig"/>
  <p:tag name="BLEND" val="False"/>
  <p:tag name="TRANSPARENT" val="False"/>
  <p:tag name="KEEPFILES" val="False"/>
  <p:tag name="DEBUGPAUSE" val="False"/>
  <p:tag name="RESOLUTION" val="300"/>
  <p:tag name="TIMEOUT" val="(none)"/>
  <p:tag name="BOXWIDTH" val="354"/>
  <p:tag name="BOXHEIGHT" val="200"/>
  <p:tag name="BOXFONT" val="10"/>
  <p:tag name="BOXWRAP" val="False"/>
  <p:tag name="WORKAROUNDTRANSPARENCYBUG" val="False"/>
  <p:tag name="ALLOWFONTSUBSTITUTION" val="False"/>
  <p:tag name="BITMAPFORMAT" val="bmpmono"/>
  <p:tag name="ORIGWIDTH" val="60"/>
  <p:tag name="PICTUREFILESIZE" val="2718"/>
</p:tagLst>
</file>

<file path=ppt/tags/tag3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G = H \otimes F&#10;\]&#10;\end{document}&#10;"/>
  <p:tag name="EXTERNALNAME" val="Edittex"/>
  <p:tag name="BLEND" val="False"/>
  <p:tag name="TRANSPARENT" val="False"/>
  <p:tag name="BITMAPFORMAT" val="bmpmono"/>
  <p:tag name="DEBUGINTERACTIVE" val="True"/>
  <p:tag name="ORIGWIDTH" val="405"/>
</p:tagLst>
</file>

<file path=ppt/tags/tag3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h(u,v) = \frac{1}{2 \pi \sigma^2} e^{-\frac{u^2+v^2}{\sigma^2}}&#10;\]&#10;\end{document}&#10;"/>
  <p:tag name="EXTERNALNAME" val="Edittex"/>
  <p:tag name="BLEND" val="False"/>
  <p:tag name="TRANSPARENT" val="False"/>
  <p:tag name="BITMAPFORMAT" val="bmpmono"/>
  <p:tag name="DEBUGINTERACTIVE" val="True"/>
  <p:tag name="ORIGWIDTH" val="820.75"/>
</p:tagLst>
</file>

<file path=ppt/tags/tag3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3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1}{16}&#10;\]&#10;\end{document}&#10;"/>
  <p:tag name="EXTERNALNAME" val="Edittex"/>
  <p:tag name="BLEND" val="False"/>
  <p:tag name="TRANSPARENT" val="False"/>
  <p:tag name="BITMAPFORMAT" val="bmpmono"/>
  <p:tag name="DEBUGINTERACTIVE" val="True"/>
  <p:tag name="ORIGWIDTH" val="97.25"/>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G[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4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u,v]$&#10;\end{document}&#10;"/>
  <p:tag name="EXTERNALNAME" val="Edittex"/>
  <p:tag name="BLEND" val="False"/>
  <p:tag name="TRANSPARENT" val="False"/>
  <p:tag name="BITMAPFORMAT" val="bmpmono"/>
  <p:tag name="DEBUGINTERACTIVE" val="True"/>
  <p:tag name="ORIGWIDTH" val="235.75"/>
</p:tagLst>
</file>

<file path=ppt/tags/tag4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h(u,v) = \frac{1}{2 \pi \sigma^2} e^{-\frac{u^2+v^2}{\sigma^2}}&#10;\]&#10;\end{document}&#10;"/>
  <p:tag name="EXTERNALNAME" val="Edittex"/>
  <p:tag name="BLEND" val="False"/>
  <p:tag name="TRANSPARENT" val="False"/>
  <p:tag name="BITMAPFORMAT" val="bmpmono"/>
  <p:tag name="DEBUGINTERACTIVE" val="True"/>
  <p:tag name="ORIGWIDTH" val="820.75"/>
</p:tagLst>
</file>

<file path=ppt/tags/tag4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 G_{\sigma} =  \frac{1}{2 \pi \sigma^{2}} e^{-\frac{(x^{2} + y^{2})}{2 \sigma^{2}}} \]&#10;\end{document}&#10;"/>
  <p:tag name="EXTERNALNAME" val="txp_fig"/>
  <p:tag name="BLEND" val="False"/>
  <p:tag name="TRANSPARENT" val="True"/>
  <p:tag name="KEEPFILES" val="False"/>
  <p:tag name="DEBUGPAUSE" val="False"/>
  <p:tag name="RESOLUTION" val="300"/>
  <p:tag name="TIMEOUT" val="(none)"/>
  <p:tag name="BOXWIDTH" val="348"/>
  <p:tag name="BOXHEIGHT" val="296"/>
  <p:tag name="BOXFONT" val="10"/>
  <p:tag name="BOXWRAP" val="False"/>
  <p:tag name="WORKAROUNDTRANSPARENCYBUG" val="False"/>
  <p:tag name="BITMAPFORMAT" val="bmpmono"/>
  <p:tag name="DEBUGINTERACTIVE" val="True"/>
  <p:tag name="ORIGWIDTH" val="194.875"/>
  <p:tag name="PICTUREFILESIZE" val="21694"/>
</p:tagLst>
</file>

<file path=ppt/tags/tag4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4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u,v]$&#10;\end{document}&#10;"/>
  <p:tag name="EXTERNALNAME" val="Edittex"/>
  <p:tag name="BLEND" val="False"/>
  <p:tag name="TRANSPARENT" val="False"/>
  <p:tag name="BITMAPFORMAT" val="bmpmono"/>
  <p:tag name="DEBUGINTERACTIVE" val="True"/>
  <p:tag name="ORIGWIDTH" val="235.75"/>
</p:tagLst>
</file>

<file path=ppt/tags/tag4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4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4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1}{16}&#10;\]&#10;\end{document}&#10;"/>
  <p:tag name="EXTERNALNAME" val="Edittex"/>
  <p:tag name="BLEND" val="False"/>
  <p:tag name="TRANSPARENT" val="False"/>
  <p:tag name="BITMAPFORMAT" val="bmpmono"/>
  <p:tag name="DEBUGINTERACTIVE" val="True"/>
  <p:tag name="ORIGWIDTH" val="97.25"/>
</p:tagLst>
</file>

<file path=ppt/tags/tag4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u,v]$&#10;\end{document}&#10;"/>
  <p:tag name="EXTERNALNAME" val="Edittex"/>
  <p:tag name="BLEND" val="False"/>
  <p:tag name="TRANSPARENT" val="False"/>
  <p:tag name="BITMAPFORMAT" val="bmpmono"/>
  <p:tag name="DEBUGINTERACTIVE" val="True"/>
  <p:tag name="ORIGWIDTH" val="235.75"/>
</p:tagLst>
</file>

<file path=ppt/tags/tag4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G[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G[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G[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docProps/app.xml><?xml version="1.0" encoding="utf-8"?>
<Properties xmlns="http://schemas.openxmlformats.org/officeDocument/2006/extended-properties" xmlns:vt="http://schemas.openxmlformats.org/officeDocument/2006/docPropsVTypes">
  <Template/>
  <TotalTime>3935</TotalTime>
  <Words>6240</Words>
  <Application>Microsoft Office PowerPoint</Application>
  <PresentationFormat>On-screen Show (4:3)</PresentationFormat>
  <Paragraphs>3126</Paragraphs>
  <Slides>116</Slides>
  <Notes>59</Notes>
  <HiddenSlides>18</HiddenSlides>
  <MMClips>0</MMClips>
  <ScaleCrop>false</ScaleCrop>
  <HeadingPairs>
    <vt:vector size="8" baseType="variant">
      <vt:variant>
        <vt:lpstr>Fonts Used</vt:lpstr>
      </vt:variant>
      <vt:variant>
        <vt:i4>21</vt:i4>
      </vt:variant>
      <vt:variant>
        <vt:lpstr>Theme</vt:lpstr>
      </vt:variant>
      <vt:variant>
        <vt:i4>1</vt:i4>
      </vt:variant>
      <vt:variant>
        <vt:lpstr>Embedded OLE Servers</vt:lpstr>
      </vt:variant>
      <vt:variant>
        <vt:i4>4</vt:i4>
      </vt:variant>
      <vt:variant>
        <vt:lpstr>Slide Titles</vt:lpstr>
      </vt:variant>
      <vt:variant>
        <vt:i4>116</vt:i4>
      </vt:variant>
    </vt:vector>
  </HeadingPairs>
  <TitlesOfParts>
    <vt:vector size="142" baseType="lpstr">
      <vt:lpstr>Microsoft JhengHei</vt:lpstr>
      <vt:lpstr>PMingLiU</vt:lpstr>
      <vt:lpstr>Angsana New</vt:lpstr>
      <vt:lpstr>Arial</vt:lpstr>
      <vt:lpstr>Calibri</vt:lpstr>
      <vt:lpstr>Century</vt:lpstr>
      <vt:lpstr>Cordia New</vt:lpstr>
      <vt:lpstr>Courier New</vt:lpstr>
      <vt:lpstr>FreesiaUPC</vt:lpstr>
      <vt:lpstr>Levenim MT</vt:lpstr>
      <vt:lpstr>Monotype Sorts</vt:lpstr>
      <vt:lpstr>Myriad Roman</vt:lpstr>
      <vt:lpstr>Symbol</vt:lpstr>
      <vt:lpstr>Tahoma</vt:lpstr>
      <vt:lpstr>Times</vt:lpstr>
      <vt:lpstr>Times New Roman</vt:lpstr>
      <vt:lpstr>Times New Roman (Hebrew)</vt:lpstr>
      <vt:lpstr>TimesNewRomanPSMT</vt:lpstr>
      <vt:lpstr>Tw Cen MT</vt:lpstr>
      <vt:lpstr>Wingdings</vt:lpstr>
      <vt:lpstr>Wingdings 2</vt:lpstr>
      <vt:lpstr>Median</vt:lpstr>
      <vt:lpstr>Equation</vt:lpstr>
      <vt:lpstr>Photo Editor Photo</vt:lpstr>
      <vt:lpstr>Image</vt:lpstr>
      <vt:lpstr>משוואה</vt:lpstr>
      <vt:lpstr>Spatial Filtering</vt:lpstr>
      <vt:lpstr>General Image Operations </vt:lpstr>
      <vt:lpstr>Point Operations </vt:lpstr>
      <vt:lpstr>Point Operations </vt:lpstr>
      <vt:lpstr>Geometric Operations </vt:lpstr>
      <vt:lpstr>Geometric Operations </vt:lpstr>
      <vt:lpstr>Spatial Operations </vt:lpstr>
      <vt:lpstr>Spatial Operations </vt:lpstr>
      <vt:lpstr>Image filtering</vt:lpstr>
      <vt:lpstr>Today: Image Filters</vt:lpstr>
      <vt:lpstr>Image neighborhoods</vt:lpstr>
      <vt:lpstr>Motivation: noise reduction</vt:lpstr>
      <vt:lpstr>Motivation: noise reduction</vt:lpstr>
      <vt:lpstr>First attempt at a solution</vt:lpstr>
      <vt:lpstr>First attempt at a solution</vt:lpstr>
      <vt:lpstr>Weighted Moving Average</vt:lpstr>
      <vt:lpstr>Weighted Moving Average</vt:lpstr>
      <vt:lpstr>Filtering</vt:lpstr>
      <vt:lpstr>Mechanics of spatial filtering</vt:lpstr>
      <vt:lpstr>Mechanics of spatial filtering</vt:lpstr>
      <vt:lpstr>Moving Average In 2D</vt:lpstr>
      <vt:lpstr>Moving Average In 2D</vt:lpstr>
      <vt:lpstr>Moving Average In 2D</vt:lpstr>
      <vt:lpstr>Moving Average In 2D</vt:lpstr>
      <vt:lpstr>Moving Average In 2D</vt:lpstr>
      <vt:lpstr>Moving Average In 2D</vt:lpstr>
      <vt:lpstr>Correlation filtering</vt:lpstr>
      <vt:lpstr>Correlation filtering</vt:lpstr>
      <vt:lpstr>Averaging filter</vt:lpstr>
      <vt:lpstr>Smoothing by averaging</vt:lpstr>
      <vt:lpstr>Mechanics of spatial filtering</vt:lpstr>
      <vt:lpstr>Boundary issues</vt:lpstr>
      <vt:lpstr>Boundary issues</vt:lpstr>
      <vt:lpstr>Linear vs Non-linear filter</vt:lpstr>
      <vt:lpstr>Linear spatial filtering</vt:lpstr>
      <vt:lpstr>Linear spatial filtering</vt:lpstr>
      <vt:lpstr>Linear Spatial Filtering Methods</vt:lpstr>
      <vt:lpstr>Correlation</vt:lpstr>
      <vt:lpstr>Convolution</vt:lpstr>
      <vt:lpstr>Convolution vs. correlation</vt:lpstr>
      <vt:lpstr>Properties of convolution</vt:lpstr>
      <vt:lpstr>Filtering an impulse signal</vt:lpstr>
      <vt:lpstr>Filtering an impulse signal</vt:lpstr>
      <vt:lpstr>Separability</vt:lpstr>
      <vt:lpstr>Separability</vt:lpstr>
      <vt:lpstr>Practice with linear filters</vt:lpstr>
      <vt:lpstr>Shift invariant linear system</vt:lpstr>
      <vt:lpstr>Correlation (cont’d)</vt:lpstr>
      <vt:lpstr>Convolution</vt:lpstr>
      <vt:lpstr>Example</vt:lpstr>
      <vt:lpstr>Vector Representation of Linear Filtering</vt:lpstr>
      <vt:lpstr>How do we choose the mask weights?</vt:lpstr>
      <vt:lpstr>Filters</vt:lpstr>
      <vt:lpstr>Smoothing Spatial Filters</vt:lpstr>
      <vt:lpstr>Smoothing Linear Filters</vt:lpstr>
      <vt:lpstr>Smoothing Linear Filters</vt:lpstr>
      <vt:lpstr>Smoothing Linear Filters - example</vt:lpstr>
      <vt:lpstr>Smoothing Linear Filters - example</vt:lpstr>
      <vt:lpstr>Smoothing Linear Filters - example</vt:lpstr>
      <vt:lpstr>Smoothing filters: Gaussian</vt:lpstr>
      <vt:lpstr>Smoothing filters: Gaussian filter</vt:lpstr>
      <vt:lpstr>Smoothing filters: Gaussian filter</vt:lpstr>
      <vt:lpstr>Gaussian filter</vt:lpstr>
      <vt:lpstr>Gaussian filters</vt:lpstr>
      <vt:lpstr>Gaussian filters</vt:lpstr>
      <vt:lpstr>Smoothing with a Gaussian</vt:lpstr>
      <vt:lpstr>Smoothing filters: Gaussian (cont’d)</vt:lpstr>
      <vt:lpstr>Gaussian filters</vt:lpstr>
      <vt:lpstr>Separability of the Gaussian filter</vt:lpstr>
      <vt:lpstr>Smoothing filters: Gaussian (cont’d)</vt:lpstr>
      <vt:lpstr>Averaging vs Gaussian Smoothing</vt:lpstr>
      <vt:lpstr>Smoothing with a Gaussian</vt:lpstr>
      <vt:lpstr>Smoothing with a Box filter</vt:lpstr>
      <vt:lpstr>Note: Smoothing Filters (low-pass)</vt:lpstr>
      <vt:lpstr>Nonlinear spatial filtering</vt:lpstr>
      <vt:lpstr>Order-Statistics Filters</vt:lpstr>
      <vt:lpstr>Non-linear smoothing</vt:lpstr>
      <vt:lpstr>Non-linear smoothing</vt:lpstr>
      <vt:lpstr>Smoothing filters: Box filter</vt:lpstr>
      <vt:lpstr>Smoothing filters: Gaussian filter</vt:lpstr>
      <vt:lpstr>Smoothing filters: Median filter</vt:lpstr>
      <vt:lpstr>Non-linear smoothing- Median filtering</vt:lpstr>
      <vt:lpstr>Median filter example</vt:lpstr>
      <vt:lpstr>Median filter example</vt:lpstr>
      <vt:lpstr>Result of median filter</vt:lpstr>
      <vt:lpstr>Order statistics filters</vt:lpstr>
      <vt:lpstr>Sharpening Spatial Filters</vt:lpstr>
      <vt:lpstr>Unsharp masking and High boost Filtering</vt:lpstr>
      <vt:lpstr>Example</vt:lpstr>
      <vt:lpstr>Foundation</vt:lpstr>
      <vt:lpstr>Foundation</vt:lpstr>
      <vt:lpstr>Definition for a first derivative</vt:lpstr>
      <vt:lpstr>Definition for a second derivative</vt:lpstr>
      <vt:lpstr>Gray-level profile</vt:lpstr>
      <vt:lpstr>Derivative of image profile</vt:lpstr>
      <vt:lpstr>Foundation</vt:lpstr>
      <vt:lpstr>Analyze</vt:lpstr>
      <vt:lpstr>The Laplacian (2nd order derivative)</vt:lpstr>
      <vt:lpstr>The Laplacian - mask</vt:lpstr>
      <vt:lpstr>The Laplacian - mask</vt:lpstr>
      <vt:lpstr>Laplacian mask</vt:lpstr>
      <vt:lpstr>Sharpening using Laplacian</vt:lpstr>
      <vt:lpstr>Laplacian - Example</vt:lpstr>
      <vt:lpstr>Sharpening: Laplacian - example</vt:lpstr>
      <vt:lpstr>Sharpening: Laplacian</vt:lpstr>
      <vt:lpstr>The Gradient (1st order derivative)</vt:lpstr>
      <vt:lpstr>The Gradient</vt:lpstr>
      <vt:lpstr>Sobel’s Method</vt:lpstr>
      <vt:lpstr>Example: Gradient Magnitude Image</vt:lpstr>
      <vt:lpstr>Example: Laplacian vs Gradient</vt:lpstr>
      <vt:lpstr>Other operators</vt:lpstr>
      <vt:lpstr>Combining Spatial Enhancement Methods</vt:lpstr>
      <vt:lpstr>PowerPoint Presentation</vt:lpstr>
      <vt:lpstr>PowerPoint Presentation</vt:lpstr>
      <vt:lpstr>Apply 3x3 Median filter</vt:lpstr>
      <vt:lpstr>Ref.</vt:lpstr>
    </vt:vector>
  </TitlesOfParts>
  <Company>Silpakorn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Spatial Filtering</dc:title>
  <dc:creator>K.Ratchadaporn</dc:creator>
  <cp:lastModifiedBy>Sk. Md. Masudul Ahsan</cp:lastModifiedBy>
  <cp:revision>109</cp:revision>
  <dcterms:created xsi:type="dcterms:W3CDTF">2003-07-29T12:22:58Z</dcterms:created>
  <dcterms:modified xsi:type="dcterms:W3CDTF">2018-02-05T05:29:52Z</dcterms:modified>
</cp:coreProperties>
</file>